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5" r:id="rId4"/>
    <p:sldId id="264" r:id="rId5"/>
    <p:sldId id="267" r:id="rId6"/>
    <p:sldId id="269" r:id="rId7"/>
    <p:sldId id="270" r:id="rId8"/>
    <p:sldId id="268" r:id="rId9"/>
    <p:sldId id="266" r:id="rId10"/>
    <p:sldId id="276" r:id="rId1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82"/>
  </p:normalViewPr>
  <p:slideViewPr>
    <p:cSldViewPr snapToGrid="0">
      <p:cViewPr varScale="1">
        <p:scale>
          <a:sx n="119" d="100"/>
          <a:sy n="119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ECC4-563E-0F40-8EFC-A10BFDCEB390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AE2DF-2144-7047-B121-CC70E33A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4:47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at 8:29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25:08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AE2DF-2144-7047-B121-CC70E33A1E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9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3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9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0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4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36426"/>
            <a:ext cx="12192000" cy="421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urchsource.com/collections/its-not-suppose-to-be-this-way?utm_source=csdailyemails&amp;utm_medium=blog&amp;utm_campaign=cs-cs20190205_lysawebinarpresenta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urchsource.com/collections/its-not-suppose-to-be-this-way?utm_source=csdailyemails&amp;utm_medium=blog&amp;utm_campaign=cs-cs20190205_lysawebinarpresentation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hurchsource.com/collections/its-not-suppose-to-be-this-way?utm_source=csdailyemails&amp;utm_medium=blog&amp;utm_campaign=cs-cs20190205_lysawebinarpresen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12" y="3655479"/>
            <a:ext cx="8562975" cy="97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Welcome!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144" y="1356862"/>
            <a:ext cx="8213712" cy="2072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276" y="4655436"/>
            <a:ext cx="8837445" cy="795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2" y="4530498"/>
            <a:ext cx="1045144" cy="104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512" y="4729904"/>
            <a:ext cx="6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Join the conversation by opening </a:t>
            </a:r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“Group Chat” </a:t>
            </a: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widget in the dashboard.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32834" y="4764675"/>
            <a:ext cx="1020277" cy="50537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42A088-2D88-4785-9563-2D991F6ADF8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4512" y="3655479"/>
            <a:ext cx="8562975" cy="977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Thank you for joining us!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AB63C0-0CAE-47D7-966A-5C918CFEC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144" y="1356862"/>
            <a:ext cx="8213712" cy="20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2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BF120B-CF4C-4EC8-B052-3CDBEDA3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went </a:t>
            </a:r>
            <a:r>
              <a:rPr lang="en-US" sz="4000" dirty="0" smtClean="0"/>
              <a:t>wrong?</a:t>
            </a:r>
            <a:br>
              <a:rPr lang="en-US" sz="4000" dirty="0" smtClean="0"/>
            </a:br>
            <a:r>
              <a:rPr lang="en-US" sz="4000" dirty="0" smtClean="0"/>
              <a:t>Why </a:t>
            </a:r>
            <a:r>
              <a:rPr lang="en-US" sz="4000" dirty="0"/>
              <a:t>did God let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494CC5-E167-4920-9CDA-B022B955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458494"/>
            <a:ext cx="952015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Life often looks very </a:t>
            </a:r>
            <a:r>
              <a:rPr lang="en-US" sz="3200" i="1" dirty="0" smtClean="0"/>
              <a:t>different</a:t>
            </a:r>
            <a:br>
              <a:rPr lang="en-US" sz="3200" i="1" dirty="0" smtClean="0"/>
            </a:br>
            <a:r>
              <a:rPr lang="en-US" sz="3200" i="1" dirty="0" smtClean="0"/>
              <a:t>than </a:t>
            </a:r>
            <a:r>
              <a:rPr lang="en-US" sz="3200" i="1" dirty="0"/>
              <a:t>what we hoped or expected</a:t>
            </a:r>
            <a:r>
              <a:rPr lang="en-US" sz="3200" i="1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By walking through her own valley, </a:t>
            </a:r>
            <a:r>
              <a:rPr lang="en-US" sz="2400" dirty="0" err="1"/>
              <a:t>Lysa</a:t>
            </a:r>
            <a:r>
              <a:rPr lang="en-US" sz="2400" dirty="0"/>
              <a:t> </a:t>
            </a:r>
            <a:r>
              <a:rPr lang="en-US" sz="2400" dirty="0" err="1"/>
              <a:t>TerKeurst</a:t>
            </a:r>
            <a:r>
              <a:rPr lang="en-US" sz="2400" dirty="0"/>
              <a:t> discovered that in God we can find unexpected strength as we </a:t>
            </a:r>
            <a:r>
              <a:rPr lang="en-US" sz="2400" dirty="0" smtClean="0"/>
              <a:t>wrestle </a:t>
            </a:r>
            <a:r>
              <a:rPr lang="en-US" sz="2400" dirty="0"/>
              <a:t>between our faith and feelings.</a:t>
            </a:r>
          </a:p>
        </p:txBody>
      </p:sp>
    </p:spTree>
    <p:extLst>
      <p:ext uri="{BB962C8B-B14F-4D97-AF65-F5344CB8AC3E}">
        <p14:creationId xmlns:p14="http://schemas.microsoft.com/office/powerpoint/2010/main" val="170268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Exclusive Offer for </a:t>
            </a:r>
            <a:r>
              <a:rPr lang="en-US" sz="4000" dirty="0" smtClean="0"/>
              <a:t>Our</a:t>
            </a:r>
            <a:br>
              <a:rPr lang="en-US" sz="4000" dirty="0" smtClean="0"/>
            </a:br>
            <a:r>
              <a:rPr lang="en-US" sz="4000" dirty="0" err="1" smtClean="0"/>
              <a:t>ChurchSource</a:t>
            </a:r>
            <a:r>
              <a:rPr lang="en-US" sz="4000" dirty="0" smtClean="0"/>
              <a:t> </a:t>
            </a:r>
            <a:r>
              <a:rPr lang="en-US" sz="4000" dirty="0"/>
              <a:t>Channel Webcast Viewers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2" y="2732270"/>
            <a:ext cx="4614824" cy="3296302"/>
          </a:xfr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 txBox="1">
            <a:spLocks/>
          </p:cNvSpPr>
          <p:nvPr/>
        </p:nvSpPr>
        <p:spPr>
          <a:xfrm>
            <a:off x="6053997" y="2228599"/>
            <a:ext cx="5000857" cy="938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/>
              <a:t>It’s Not Supposed to Be This Way</a:t>
            </a:r>
          </a:p>
          <a:p>
            <a:r>
              <a:rPr lang="en-US" sz="2100" dirty="0" smtClean="0"/>
              <a:t>By </a:t>
            </a:r>
            <a:r>
              <a:rPr lang="en-US" sz="2100" dirty="0" err="1" smtClean="0"/>
              <a:t>Lysa</a:t>
            </a:r>
            <a:r>
              <a:rPr lang="en-US" sz="2100" dirty="0" smtClean="0"/>
              <a:t> </a:t>
            </a:r>
            <a:r>
              <a:rPr lang="en-US" sz="2100" dirty="0" err="1" smtClean="0"/>
              <a:t>TerKerust</a:t>
            </a:r>
            <a:endParaRPr lang="en-US" sz="2100" dirty="0" smtClean="0"/>
          </a:p>
        </p:txBody>
      </p:sp>
      <p:sp>
        <p:nvSpPr>
          <p:cNvPr id="7" name="24-Point Star 6"/>
          <p:cNvSpPr/>
          <p:nvPr/>
        </p:nvSpPr>
        <p:spPr>
          <a:xfrm>
            <a:off x="721048" y="2229139"/>
            <a:ext cx="1717220" cy="1717220"/>
          </a:xfrm>
          <a:prstGeom prst="star2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703" y="2673889"/>
            <a:ext cx="1212485" cy="95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40%</a:t>
            </a:r>
          </a:p>
          <a:p>
            <a:pPr algn="ctr">
              <a:lnSpc>
                <a:spcPts val="33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OFF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3997" y="3166712"/>
            <a:ext cx="4562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DVD &amp; Study Guide Pack</a:t>
            </a:r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$41.99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</a:t>
            </a:r>
            <a:r>
              <a:rPr lang="en-US" b="1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25.19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Book</a:t>
            </a:r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$24.99 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$14.99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21667" y="3080084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57016" y="5076829"/>
            <a:ext cx="52756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6" y="4923384"/>
            <a:ext cx="908965" cy="90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2320" y="5096079"/>
            <a:ext cx="391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Click on the links in the</a:t>
            </a:r>
            <a:b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“Resource List” widget to purchase.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070" y="2662195"/>
            <a:ext cx="952015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/>
              <a:t>Secrets are for the purpose of </a:t>
            </a:r>
            <a:r>
              <a:rPr lang="en-US" sz="4000" i="1" smtClean="0"/>
              <a:t>hiding,</a:t>
            </a:r>
            <a:br>
              <a:rPr lang="en-US" sz="4000" i="1" smtClean="0"/>
            </a:br>
            <a:r>
              <a:rPr lang="en-US" sz="4000" i="1" smtClean="0"/>
              <a:t>privacy </a:t>
            </a:r>
            <a:r>
              <a:rPr lang="en-US" sz="4000" i="1" dirty="0"/>
              <a:t>is for the sake of healing. 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50181" y="2007759"/>
            <a:ext cx="9548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			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309" y="419842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Lysa</a:t>
            </a:r>
            <a:r>
              <a:rPr lang="en-US" dirty="0" smtClean="0"/>
              <a:t> </a:t>
            </a:r>
            <a:r>
              <a:rPr lang="en-US" dirty="0" err="1" smtClean="0"/>
              <a:t>TerKeurst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7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9946" y="1978883"/>
            <a:ext cx="7940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</a:t>
            </a:r>
            <a:r>
              <a:rPr lang="en-US" sz="960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070" y="2662195"/>
            <a:ext cx="952015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/>
              <a:t>If the enemy can isolate </a:t>
            </a:r>
            <a:r>
              <a:rPr lang="en-US" sz="4000" i="1" dirty="0" smtClean="0"/>
              <a:t>us</a:t>
            </a:r>
            <a:br>
              <a:rPr lang="en-US" sz="4000" i="1" dirty="0" smtClean="0"/>
            </a:br>
            <a:r>
              <a:rPr lang="en-US" sz="4000" i="1" dirty="0" smtClean="0"/>
              <a:t>he </a:t>
            </a:r>
            <a:r>
              <a:rPr lang="en-US" sz="4000" i="1" dirty="0"/>
              <a:t>can influence us. 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79309" y="4183984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Lysa</a:t>
            </a:r>
            <a:r>
              <a:rPr lang="en-US" dirty="0" smtClean="0"/>
              <a:t> </a:t>
            </a:r>
            <a:r>
              <a:rPr lang="en-US" dirty="0" err="1" smtClean="0"/>
              <a:t>TerKeurst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8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071" y="886317"/>
            <a:ext cx="9520158" cy="1228112"/>
          </a:xfrm>
        </p:spPr>
        <p:txBody>
          <a:bodyPr anchor="t">
            <a:normAutofit/>
          </a:bodyPr>
          <a:lstStyle/>
          <a:p>
            <a:r>
              <a:rPr lang="en-US" i="1" smtClean="0"/>
              <a:t>It’s </a:t>
            </a:r>
            <a:r>
              <a:rPr lang="en-US" i="1" dirty="0"/>
              <a:t>Not Supposed To Be </a:t>
            </a:r>
            <a:r>
              <a:rPr lang="en-US" i="1"/>
              <a:t>This </a:t>
            </a:r>
            <a:r>
              <a:rPr lang="en-US" i="1" smtClean="0"/>
              <a:t>Way</a:t>
            </a:r>
            <a:br>
              <a:rPr lang="en-US" i="1" smtClean="0"/>
            </a:br>
            <a:r>
              <a:rPr lang="en-US" smtClean="0"/>
              <a:t>Video </a:t>
            </a:r>
            <a:r>
              <a:rPr lang="en-US" dirty="0"/>
              <a:t>Bible Study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12" y="2115692"/>
            <a:ext cx="3737303" cy="3296302"/>
          </a:xfrm>
        </p:spPr>
      </p:pic>
      <p:sp>
        <p:nvSpPr>
          <p:cNvPr id="9" name="TextBox 8"/>
          <p:cNvSpPr txBox="1"/>
          <p:nvPr/>
        </p:nvSpPr>
        <p:spPr>
          <a:xfrm>
            <a:off x="1206895" y="5399994"/>
            <a:ext cx="4562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DVD &amp; Study Guide Pack</a:t>
            </a:r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$41.99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$25.19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26305" y="2420503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69563" y="2767124"/>
            <a:ext cx="5481225" cy="19801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94648" y="3018547"/>
            <a:ext cx="5031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six-session video Bible study, </a:t>
            </a:r>
            <a:r>
              <a:rPr lang="en-US" dirty="0" err="1"/>
              <a:t>Lysa</a:t>
            </a:r>
            <a:r>
              <a:rPr lang="en-US" dirty="0"/>
              <a:t> offers a safe place to share your disappointments, fresh biblical insight to get you through painful situations, and life-giving perspectives for living in between Eden and eternity.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426304" y="5104346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154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071" y="886317"/>
            <a:ext cx="9520158" cy="1228112"/>
          </a:xfrm>
        </p:spPr>
        <p:txBody>
          <a:bodyPr anchor="t">
            <a:normAutofit/>
          </a:bodyPr>
          <a:lstStyle/>
          <a:p>
            <a:r>
              <a:rPr lang="en-US" dirty="0"/>
              <a:t>With solid truth, vulnerability and honest humor, </a:t>
            </a:r>
            <a:r>
              <a:rPr lang="en-US" dirty="0" err="1" smtClean="0"/>
              <a:t>Lysa’s</a:t>
            </a:r>
            <a:r>
              <a:rPr lang="en-US" dirty="0" smtClean="0"/>
              <a:t> study </a:t>
            </a:r>
            <a:r>
              <a:rPr lang="en-US" dirty="0"/>
              <a:t>will help you: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8594" y="2114429"/>
            <a:ext cx="10214645" cy="39914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0080" y="2282822"/>
            <a:ext cx="48513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Find peace and hope for the future when you feel like your life is not what you expected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Stop being pulled into the anxiety of disappointment by discovering how to better process unmet expectations and other painful situations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Train yourself to recognize the three strategies of the enemy so you can stand strong and persevere through unsettling relationships and uncertain outcomes.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3170" y="2282822"/>
            <a:ext cx="4851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Discover the secret of being steadfast and not panicking when God actually does give you more than you can handle.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Shift your suspicion that God is cruel or unfair to the biblical assurance that God is protecting and preparing you.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Know how to encourage a friend and help them navigate hard realities with real help from God's truth.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3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0181" y="2007759"/>
            <a:ext cx="9548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“ </a:t>
            </a:r>
            <a:b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en-US" sz="9600" dirty="0" smtClean="0">
                <a:solidFill>
                  <a:schemeClr val="bg1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																”</a:t>
            </a:r>
            <a:endParaRPr lang="en-US" sz="9600" dirty="0">
              <a:solidFill>
                <a:schemeClr val="bg1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AA7B13-C673-46D0-A0C9-D66DE26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88" y="2334936"/>
            <a:ext cx="9520158" cy="16787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i="1" dirty="0"/>
              <a:t>God does his best work in the unseen.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Just </a:t>
            </a:r>
            <a:r>
              <a:rPr lang="en-US" sz="4000" i="1" dirty="0"/>
              <a:t>because you can’t see </a:t>
            </a:r>
            <a:r>
              <a:rPr lang="en-US" sz="4000" i="1" dirty="0" smtClean="0"/>
              <a:t>progress,</a:t>
            </a:r>
            <a:br>
              <a:rPr lang="en-US" sz="4000" i="1" dirty="0" smtClean="0"/>
            </a:br>
            <a:r>
              <a:rPr lang="en-US" sz="4000" i="1" dirty="0" smtClean="0"/>
              <a:t>doesn’t </a:t>
            </a:r>
            <a:r>
              <a:rPr lang="en-US" sz="4000" i="1" dirty="0"/>
              <a:t>mean there isn’t </a:t>
            </a:r>
            <a:r>
              <a:rPr lang="en-US" sz="4000" i="1" dirty="0" smtClean="0"/>
              <a:t>progress.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19427" y="4349575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Lysa</a:t>
            </a:r>
            <a:r>
              <a:rPr lang="en-US" dirty="0" smtClean="0"/>
              <a:t> </a:t>
            </a:r>
            <a:r>
              <a:rPr lang="en-US" dirty="0" err="1" smtClean="0"/>
              <a:t>TerKeurst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9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3EA81C-6BE0-410A-8506-2EBBD50F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071" y="567890"/>
            <a:ext cx="9520158" cy="1228112"/>
          </a:xfrm>
        </p:spPr>
        <p:txBody>
          <a:bodyPr>
            <a:normAutofit/>
          </a:bodyPr>
          <a:lstStyle/>
          <a:p>
            <a:r>
              <a:rPr lang="en-US" dirty="0"/>
              <a:t>Take a </a:t>
            </a:r>
            <a:r>
              <a:rPr lang="en-US" dirty="0" smtClean="0"/>
              <a:t>6-session </a:t>
            </a:r>
            <a:r>
              <a:rPr lang="en-US" dirty="0"/>
              <a:t>journey with </a:t>
            </a:r>
            <a:r>
              <a:rPr lang="en-US" dirty="0" err="1"/>
              <a:t>Lysa</a:t>
            </a:r>
            <a:r>
              <a:rPr lang="en-US" dirty="0"/>
              <a:t> </a:t>
            </a:r>
            <a:r>
              <a:rPr lang="en-US" dirty="0" smtClean="0"/>
              <a:t>in the</a:t>
            </a:r>
            <a:br>
              <a:rPr lang="en-US" dirty="0" smtClean="0"/>
            </a:br>
            <a:r>
              <a:rPr lang="en-US" i="1" dirty="0" smtClean="0"/>
              <a:t>It’s </a:t>
            </a:r>
            <a:r>
              <a:rPr lang="en-US" i="1" dirty="0"/>
              <a:t>Not Supposed To Be This Way </a:t>
            </a:r>
            <a:r>
              <a:rPr lang="en-US" dirty="0"/>
              <a:t>Video Bible Study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65" y="2742958"/>
            <a:ext cx="3737303" cy="3296302"/>
          </a:xfrm>
        </p:spPr>
      </p:pic>
      <p:sp>
        <p:nvSpPr>
          <p:cNvPr id="7" name="24-Point Star 6"/>
          <p:cNvSpPr/>
          <p:nvPr/>
        </p:nvSpPr>
        <p:spPr>
          <a:xfrm>
            <a:off x="721048" y="2229139"/>
            <a:ext cx="1717220" cy="1717220"/>
          </a:xfrm>
          <a:prstGeom prst="star24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703" y="2673889"/>
            <a:ext cx="1212485" cy="95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40%</a:t>
            </a:r>
          </a:p>
          <a:p>
            <a:pPr algn="ctr">
              <a:lnSpc>
                <a:spcPts val="33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OFF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896" y="3464720"/>
            <a:ext cx="4562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DVD &amp; Study Guide Pack</a:t>
            </a:r>
          </a:p>
          <a:p>
            <a:r>
              <a:rPr lang="en-US" strike="sngStrike" dirty="0" smtClean="0">
                <a:latin typeface="Avenir Book" charset="0"/>
                <a:ea typeface="Avenir Book" charset="0"/>
                <a:cs typeface="Avenir Book" charset="0"/>
              </a:rPr>
              <a:t>$41.99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NOW </a:t>
            </a:r>
            <a:r>
              <a:rPr lang="en-US" b="1" dirty="0" smtClean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$25.19</a:t>
            </a:r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896" y="2673889"/>
            <a:ext cx="41677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57016" y="5076829"/>
            <a:ext cx="527566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6" y="4923384"/>
            <a:ext cx="908965" cy="908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2320" y="5096079"/>
            <a:ext cx="391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Click on the links in the</a:t>
            </a:r>
            <a:b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“Resource List” widget to purchase.</a:t>
            </a:r>
            <a:endParaRPr lang="en-US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08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Gallery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EDEBE7"/>
      </a:lt2>
      <a:accent1>
        <a:srgbClr val="188C92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10067</TotalTime>
  <Words>337</Words>
  <Application>Microsoft Macintosh PowerPoint</Application>
  <PresentationFormat>Widescreen</PresentationFormat>
  <Paragraphs>53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Book</vt:lpstr>
      <vt:lpstr>Book Antiqua</vt:lpstr>
      <vt:lpstr>Calibri</vt:lpstr>
      <vt:lpstr>Palatino Linotype</vt:lpstr>
      <vt:lpstr>1_Gallery</vt:lpstr>
      <vt:lpstr>PowerPoint Presentation</vt:lpstr>
      <vt:lpstr>What went wrong? Why did God let this happen?</vt:lpstr>
      <vt:lpstr>Exclusive Offer for Our ChurchSource Channel Webcast Viewers</vt:lpstr>
      <vt:lpstr>Secrets are for the purpose of hiding, privacy is for the sake of healing.  </vt:lpstr>
      <vt:lpstr>If the enemy can isolate us he can influence us.  </vt:lpstr>
      <vt:lpstr>It’s Not Supposed To Be This Way Video Bible Study</vt:lpstr>
      <vt:lpstr>With solid truth, vulnerability and honest humor, Lysa’s study will help you: </vt:lpstr>
      <vt:lpstr>God does his best work in the unseen.  Just because you can’t see progress, doesn’t mean there isn’t progress.</vt:lpstr>
      <vt:lpstr>Take a 6-session journey with Lysa in the It’s Not Supposed To Be This Way Video Bible Study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ChurchSource Video Podcast Proposal</dc:title>
  <dc:creator>Wolfe, Caren</dc:creator>
  <cp:lastModifiedBy>LeBlanc, Megan</cp:lastModifiedBy>
  <cp:revision>79</cp:revision>
  <cp:lastPrinted>2019-01-10T19:26:51Z</cp:lastPrinted>
  <dcterms:created xsi:type="dcterms:W3CDTF">2018-12-07T16:16:17Z</dcterms:created>
  <dcterms:modified xsi:type="dcterms:W3CDTF">2019-02-05T20:32:21Z</dcterms:modified>
</cp:coreProperties>
</file>