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65" r:id="rId3"/>
    <p:sldId id="315" r:id="rId4"/>
    <p:sldId id="267" r:id="rId5"/>
    <p:sldId id="370" r:id="rId6"/>
    <p:sldId id="371" r:id="rId7"/>
    <p:sldId id="372" r:id="rId8"/>
    <p:sldId id="373" r:id="rId9"/>
    <p:sldId id="374" r:id="rId10"/>
    <p:sldId id="375" r:id="rId11"/>
    <p:sldId id="376" r:id="rId12"/>
    <p:sldId id="377" r:id="rId13"/>
    <p:sldId id="378" r:id="rId14"/>
    <p:sldId id="379" r:id="rId15"/>
    <p:sldId id="380" r:id="rId16"/>
    <p:sldId id="381" r:id="rId17"/>
    <p:sldId id="382" r:id="rId18"/>
    <p:sldId id="369" r:id="rId19"/>
    <p:sldId id="351" r:id="rId20"/>
    <p:sldId id="384" r:id="rId21"/>
    <p:sldId id="383" r:id="rId22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9" autoAdjust="0"/>
    <p:restoredTop sz="94663"/>
  </p:normalViewPr>
  <p:slideViewPr>
    <p:cSldViewPr snapToGrid="0">
      <p:cViewPr varScale="1">
        <p:scale>
          <a:sx n="130" d="100"/>
          <a:sy n="130" d="100"/>
        </p:scale>
        <p:origin x="2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AECC4-563E-0F40-8EFC-A10BFDCEB390}" type="datetimeFigureOut">
              <a:rPr lang="en-US" smtClean="0"/>
              <a:t>5/24/19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AE2DF-2144-7047-B121-CC70E33A1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65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0:00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05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at </a:t>
            </a:r>
            <a:r>
              <a:rPr lang="en-US" dirty="0" smtClean="0"/>
              <a:t>8:01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81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at </a:t>
            </a:r>
            <a:r>
              <a:rPr lang="en-US" dirty="0" smtClean="0"/>
              <a:t>11:13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91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at </a:t>
            </a:r>
            <a:r>
              <a:rPr lang="en-US" dirty="0" smtClean="0"/>
              <a:t>11:23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68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at </a:t>
            </a:r>
            <a:r>
              <a:rPr lang="en-US" dirty="0" smtClean="0"/>
              <a:t>14:32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90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at </a:t>
            </a:r>
            <a:r>
              <a:rPr lang="en-US" dirty="0" smtClean="0"/>
              <a:t>14:53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497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at </a:t>
            </a:r>
            <a:r>
              <a:rPr lang="en-US" dirty="0" smtClean="0"/>
              <a:t>17:10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247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at </a:t>
            </a:r>
            <a:r>
              <a:rPr lang="en-US" dirty="0" smtClean="0"/>
              <a:t>17:25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858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19:42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58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21:42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079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22:42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33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0:58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959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24:42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67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26:00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25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2:30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6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at </a:t>
            </a:r>
            <a:r>
              <a:rPr lang="en-US" dirty="0" smtClean="0"/>
              <a:t>5:20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57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at </a:t>
            </a:r>
            <a:r>
              <a:rPr lang="en-US" dirty="0" smtClean="0"/>
              <a:t>5:35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36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at </a:t>
            </a:r>
            <a:r>
              <a:rPr lang="en-US" dirty="0" smtClean="0"/>
              <a:t>5:50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79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at </a:t>
            </a:r>
            <a:r>
              <a:rPr lang="en-US" dirty="0" smtClean="0"/>
              <a:t>6:47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90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at </a:t>
            </a:r>
            <a:r>
              <a:rPr lang="en-US" dirty="0" smtClean="0"/>
              <a:t>6:55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12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at </a:t>
            </a:r>
            <a:r>
              <a:rPr lang="en-US" dirty="0" smtClean="0"/>
              <a:t>7:51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03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t>5/24/19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099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t>5/24/19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600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t>5/24/19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433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t>5/24/19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397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t>5/24/19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808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t>5/24/19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972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t>5/24/19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518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t>5/24/19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288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t>5/24/19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847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t>5/24/19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436426"/>
            <a:ext cx="12192000" cy="4215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211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hurchsource.com/collections/emotionally-healthy-discipleship/products/emotionally-healthy-discipleship-courses-leader-s-kit-discipleship-that-deeply-changes-lives?utm_source=on24webcast&amp;utm_medium=slides&amp;utm_campaign=cs-cs_petescazzeroweb" TargetMode="External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hurchsource.com/collections/emotionally-healthy-discipleship/products/emotionally-healthy-discipleship-courses-leader-s-kit-discipleship-that-deeply-changes-lives?utm_source=on24webcast&amp;utm_medium=slides&amp;utm_campaign=cs-cs_petescazzeroweb" TargetMode="External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hurchsource.com/collections/emotionally-healthy-discipleship/products/emotionally-healthy-discipleship-courses-leader-s-kit-discipleship-that-deeply-changes-lives?utm_source=on24webcast&amp;utm_medium=slides&amp;utm_campaign=cs-cs_petescazzeroweb" TargetMode="External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942A088-2D88-4785-9563-2D991F6ADF8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814512" y="3655479"/>
            <a:ext cx="8562975" cy="9779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Welcome!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CAB63C0-0CAE-47D7-966A-5C918CFEC1D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9144" y="1356862"/>
            <a:ext cx="8213712" cy="20721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7276" y="4655436"/>
            <a:ext cx="8837445" cy="7952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712" y="4530498"/>
            <a:ext cx="1045144" cy="10451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14512" y="4729904"/>
            <a:ext cx="6030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Send in your questions to </a:t>
            </a:r>
            <a:r>
              <a:rPr lang="en-US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Pete </a:t>
            </a:r>
            <a:r>
              <a:rPr lang="en-US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for the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Live Q&amp;A </a:t>
            </a:r>
            <a:r>
              <a:rPr lang="en-US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a</a:t>
            </a:r>
            <a:r>
              <a:rPr lang="en-US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t the end!</a:t>
            </a:r>
            <a:endParaRPr lang="en-US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135328" y="4764675"/>
            <a:ext cx="2517783" cy="505371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68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4916"/>
            <a:ext cx="12192000" cy="68629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03" y="3663"/>
            <a:ext cx="10294374" cy="684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0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4916"/>
            <a:ext cx="12192000" cy="68629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03" y="-4916"/>
            <a:ext cx="10294374" cy="686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14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4916"/>
            <a:ext cx="12192000" cy="68629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03" y="3663"/>
            <a:ext cx="10294374" cy="684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074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4916"/>
            <a:ext cx="12192000" cy="68629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03" y="-4916"/>
            <a:ext cx="10294374" cy="686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35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4916"/>
            <a:ext cx="12192000" cy="68629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03" y="3663"/>
            <a:ext cx="10294374" cy="684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35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4916"/>
            <a:ext cx="12192000" cy="68629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03" y="-4916"/>
            <a:ext cx="10294374" cy="686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71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4916"/>
            <a:ext cx="12192000" cy="68629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03" y="3663"/>
            <a:ext cx="10294374" cy="684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687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942A088-2D88-4785-9563-2D991F6ADF8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951746" y="2606807"/>
            <a:ext cx="8562975" cy="7571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Send in your questions to be answered LIVE by </a:t>
            </a:r>
            <a:r>
              <a:rPr lang="en-US" sz="3200" dirty="0" smtClean="0">
                <a:solidFill>
                  <a:schemeClr val="tx2"/>
                </a:solidFill>
              </a:rPr>
              <a:t>Pete </a:t>
            </a:r>
            <a:r>
              <a:rPr lang="en-US" sz="3200" dirty="0" smtClean="0">
                <a:solidFill>
                  <a:schemeClr val="tx2"/>
                </a:solidFill>
              </a:rPr>
              <a:t>towards the end of the webcast.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CAB63C0-0CAE-47D7-966A-5C918CFEC1D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8506" y="285145"/>
            <a:ext cx="3134979" cy="7908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7276" y="4763588"/>
            <a:ext cx="8837445" cy="7952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712" y="4638650"/>
            <a:ext cx="1045144" cy="10451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14509" y="4976556"/>
            <a:ext cx="6030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Use the Q&amp;A widget to submit your questions</a:t>
            </a:r>
            <a:endParaRPr lang="en-US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020232" y="4872827"/>
            <a:ext cx="1632879" cy="505371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9942A088-2D88-4785-9563-2D991F6ADF88}"/>
              </a:ext>
            </a:extLst>
          </p:cNvPr>
          <p:cNvSpPr txBox="1">
            <a:spLocks/>
          </p:cNvSpPr>
          <p:nvPr/>
        </p:nvSpPr>
        <p:spPr>
          <a:xfrm>
            <a:off x="1829676" y="1332160"/>
            <a:ext cx="8562975" cy="757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smtClean="0">
                <a:solidFill>
                  <a:schemeClr val="tx2"/>
                </a:solidFill>
              </a:rPr>
              <a:t>Got Questions?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6524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942A088-2D88-4785-9563-2D991F6ADF8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814509" y="1730481"/>
            <a:ext cx="8562975" cy="22122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Be sure to fill out the </a:t>
            </a:r>
            <a:r>
              <a:rPr lang="en-US" sz="3200" dirty="0" smtClean="0">
                <a:solidFill>
                  <a:schemeClr val="tx2"/>
                </a:solidFill>
              </a:rPr>
              <a:t>survey.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CAB63C0-0CAE-47D7-966A-5C918CFEC1D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1074" y="418607"/>
            <a:ext cx="2849843" cy="7189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7276" y="4409628"/>
            <a:ext cx="8837445" cy="7952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712" y="4304045"/>
            <a:ext cx="1045144" cy="10064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14509" y="4518867"/>
            <a:ext cx="6030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Fill out the survey by clicking on the </a:t>
            </a:r>
            <a:r>
              <a:rPr lang="en-US" b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survey widget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in the dashboard.</a:t>
            </a:r>
            <a:endParaRPr lang="en-US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632834" y="4518867"/>
            <a:ext cx="1020277" cy="505371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029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3EA81C-6BE0-410A-8506-2EBBD50FB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071" y="886317"/>
            <a:ext cx="9520158" cy="1228112"/>
          </a:xfrm>
        </p:spPr>
        <p:txBody>
          <a:bodyPr anchor="t">
            <a:normAutofit/>
          </a:bodyPr>
          <a:lstStyle/>
          <a:p>
            <a:r>
              <a:rPr lang="en-US" i="1" dirty="0"/>
              <a:t>Emotionally Healthy Discipleship Course</a:t>
            </a:r>
            <a:br>
              <a:rPr lang="en-US" i="1" dirty="0"/>
            </a:br>
            <a:r>
              <a:rPr lang="en-US" sz="1800" dirty="0"/>
              <a:t>By Pete </a:t>
            </a:r>
            <a:r>
              <a:rPr lang="en-US" sz="1800" dirty="0" err="1"/>
              <a:t>Scazzero</a:t>
            </a:r>
            <a:endParaRPr lang="en-US" sz="1800" i="1" dirty="0"/>
          </a:p>
        </p:txBody>
      </p:sp>
      <p:pic>
        <p:nvPicPr>
          <p:cNvPr id="5" name="Content Placeholder 4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08" y="2227748"/>
            <a:ext cx="3570383" cy="3018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3" name="Straight Connector 12"/>
          <p:cNvCxnSpPr/>
          <p:nvPr/>
        </p:nvCxnSpPr>
        <p:spPr>
          <a:xfrm>
            <a:off x="6426305" y="2420503"/>
            <a:ext cx="416773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756233" y="1695040"/>
            <a:ext cx="6818912" cy="453267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55457" y="1914662"/>
            <a:ext cx="642046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Leader’s Kit Includes one each of:</a:t>
            </a:r>
          </a:p>
          <a:p>
            <a:endParaRPr lang="en-US" sz="20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000" dirty="0"/>
              <a:t>Emotionally Healthy Spirituality trade </a:t>
            </a:r>
            <a:r>
              <a:rPr lang="en-US" sz="2000" dirty="0" smtClean="0"/>
              <a:t>book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Emotionally </a:t>
            </a:r>
            <a:r>
              <a:rPr lang="en-US" sz="2000" dirty="0"/>
              <a:t>Healthy Spirituality Day by Day </a:t>
            </a:r>
            <a:r>
              <a:rPr lang="en-US" sz="2000" dirty="0" smtClean="0"/>
              <a:t>book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Emotionally </a:t>
            </a:r>
            <a:r>
              <a:rPr lang="en-US" sz="2000" dirty="0"/>
              <a:t>Healthy Spirituality Course </a:t>
            </a:r>
            <a:r>
              <a:rPr lang="en-US" sz="2000" dirty="0" smtClean="0"/>
              <a:t>Workbook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Emotionally </a:t>
            </a:r>
            <a:r>
              <a:rPr lang="en-US" sz="2000" dirty="0"/>
              <a:t>Healthy Spirituality Course DVD and the Emotionally Healthy Spirituality Course </a:t>
            </a:r>
            <a:r>
              <a:rPr lang="en-US" sz="2000" dirty="0" smtClean="0"/>
              <a:t>Ministry </a:t>
            </a:r>
            <a:r>
              <a:rPr lang="en-US" sz="2000" dirty="0"/>
              <a:t>Resource </a:t>
            </a:r>
            <a:r>
              <a:rPr lang="en-US" sz="2000" dirty="0" smtClean="0"/>
              <a:t>DVD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Emotionally </a:t>
            </a:r>
            <a:r>
              <a:rPr lang="en-US" sz="2000" dirty="0"/>
              <a:t>Healthy Relationships </a:t>
            </a:r>
            <a:r>
              <a:rPr lang="en-US" sz="2000" dirty="0" smtClean="0"/>
              <a:t>Workbook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Emotionally </a:t>
            </a:r>
            <a:r>
              <a:rPr lang="en-US" sz="2000" dirty="0"/>
              <a:t>Healthy Relationships </a:t>
            </a:r>
            <a:r>
              <a:rPr lang="en-US" sz="2000" dirty="0" smtClean="0"/>
              <a:t>DVD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Emotionally </a:t>
            </a:r>
            <a:r>
              <a:rPr lang="en-US" sz="2000" dirty="0"/>
              <a:t>Healthy Relationships Day-by-Day book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59759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3EA81C-6BE0-410A-8506-2EBBD50FB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498" y="578441"/>
            <a:ext cx="9520158" cy="1049235"/>
          </a:xfrm>
        </p:spPr>
        <p:txBody>
          <a:bodyPr>
            <a:normAutofit/>
          </a:bodyPr>
          <a:lstStyle/>
          <a:p>
            <a:pPr algn="ctr"/>
            <a:r>
              <a:rPr lang="en-US" sz="4000" i="1" dirty="0"/>
              <a:t>Emotionally Healthy Discipleship Course</a:t>
            </a:r>
            <a:br>
              <a:rPr lang="en-US" sz="4000" i="1" dirty="0"/>
            </a:br>
            <a:r>
              <a:rPr lang="en-US" sz="2200" dirty="0"/>
              <a:t>By Pete </a:t>
            </a:r>
            <a:r>
              <a:rPr lang="en-US" sz="2200" dirty="0" err="1"/>
              <a:t>Scazzero</a:t>
            </a:r>
            <a:endParaRPr lang="en-US" sz="2200" dirty="0"/>
          </a:p>
        </p:txBody>
      </p:sp>
      <p:pic>
        <p:nvPicPr>
          <p:cNvPr id="5" name="Content Placeholder 4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944" y="2591580"/>
            <a:ext cx="7436787" cy="3218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24-Point Star 6"/>
          <p:cNvSpPr/>
          <p:nvPr/>
        </p:nvSpPr>
        <p:spPr>
          <a:xfrm>
            <a:off x="1968397" y="2425781"/>
            <a:ext cx="1367597" cy="1367597"/>
          </a:xfrm>
          <a:prstGeom prst="star24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69382" y="2763694"/>
            <a:ext cx="965625" cy="74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40%</a:t>
            </a:r>
          </a:p>
          <a:p>
            <a:pPr algn="ctr"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OFF</a:t>
            </a:r>
            <a:endParaRPr lang="en-US" sz="24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49243" y="1765525"/>
            <a:ext cx="45626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Leader’s Kit</a:t>
            </a:r>
            <a:endParaRPr lang="en-US" sz="2400" dirty="0" smtClean="0"/>
          </a:p>
          <a:p>
            <a:pPr algn="ctr"/>
            <a:r>
              <a:rPr lang="en-US" strike="sngStrike" dirty="0" smtClean="0">
                <a:latin typeface="Avenir Book" charset="0"/>
                <a:ea typeface="Avenir Book" charset="0"/>
                <a:cs typeface="Avenir Book" charset="0"/>
              </a:rPr>
              <a:t>$</a:t>
            </a:r>
            <a:r>
              <a:rPr lang="en-US" strike="sngStrike" dirty="0" smtClean="0">
                <a:latin typeface="Avenir Book" charset="0"/>
                <a:ea typeface="Avenir Book" charset="0"/>
                <a:cs typeface="Avenir Book" charset="0"/>
              </a:rPr>
              <a:t>149.99 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| </a:t>
            </a:r>
            <a:r>
              <a:rPr lang="en-US" b="1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NOW </a:t>
            </a:r>
            <a:r>
              <a:rPr lang="en-US" b="1" dirty="0" smtClean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$89.99</a:t>
            </a:r>
            <a:endParaRPr lang="en-US" dirty="0" smtClean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3971467" y="1703876"/>
            <a:ext cx="416773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453841" y="5482817"/>
            <a:ext cx="5275666" cy="6463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hlinkClick r:id="rId3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721" y="5329372"/>
            <a:ext cx="908965" cy="90896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642566" y="5606952"/>
            <a:ext cx="3912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Click </a:t>
            </a:r>
            <a:r>
              <a:rPr lang="en-US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on the </a:t>
            </a:r>
            <a:r>
              <a:rPr lang="en-US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kit icon</a:t>
            </a:r>
            <a:r>
              <a:rPr lang="en-US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to </a:t>
            </a:r>
            <a:r>
              <a:rPr lang="en-US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purchase.</a:t>
            </a:r>
            <a:endParaRPr lang="en-US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53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3EA81C-6BE0-410A-8506-2EBBD50FB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498" y="578441"/>
            <a:ext cx="9520158" cy="1049235"/>
          </a:xfrm>
        </p:spPr>
        <p:txBody>
          <a:bodyPr>
            <a:normAutofit/>
          </a:bodyPr>
          <a:lstStyle/>
          <a:p>
            <a:pPr algn="ctr"/>
            <a:r>
              <a:rPr lang="en-US" sz="4000" i="1" dirty="0"/>
              <a:t>Emotionally Healthy Discipleship Course</a:t>
            </a:r>
            <a:br>
              <a:rPr lang="en-US" sz="4000" i="1" dirty="0"/>
            </a:br>
            <a:r>
              <a:rPr lang="en-US" sz="2200" dirty="0"/>
              <a:t>By Pete </a:t>
            </a:r>
            <a:r>
              <a:rPr lang="en-US" sz="2200" dirty="0" err="1"/>
              <a:t>Scazzero</a:t>
            </a:r>
            <a:endParaRPr lang="en-US" sz="2200" dirty="0"/>
          </a:p>
        </p:txBody>
      </p:sp>
      <p:pic>
        <p:nvPicPr>
          <p:cNvPr id="5" name="Content Placeholder 4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944" y="2591580"/>
            <a:ext cx="7436787" cy="3218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24-Point Star 6"/>
          <p:cNvSpPr/>
          <p:nvPr/>
        </p:nvSpPr>
        <p:spPr>
          <a:xfrm>
            <a:off x="1968397" y="2425781"/>
            <a:ext cx="1367597" cy="1367597"/>
          </a:xfrm>
          <a:prstGeom prst="star24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69382" y="2763694"/>
            <a:ext cx="965625" cy="74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40%</a:t>
            </a:r>
          </a:p>
          <a:p>
            <a:pPr algn="ctr"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OFF</a:t>
            </a:r>
            <a:endParaRPr lang="en-US" sz="24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49243" y="1765525"/>
            <a:ext cx="45626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Leader’s Kit</a:t>
            </a:r>
            <a:endParaRPr lang="en-US" sz="2400" dirty="0" smtClean="0"/>
          </a:p>
          <a:p>
            <a:pPr algn="ctr"/>
            <a:r>
              <a:rPr lang="en-US" strike="sngStrike" dirty="0" smtClean="0">
                <a:latin typeface="Avenir Book" charset="0"/>
                <a:ea typeface="Avenir Book" charset="0"/>
                <a:cs typeface="Avenir Book" charset="0"/>
              </a:rPr>
              <a:t>$</a:t>
            </a:r>
            <a:r>
              <a:rPr lang="en-US" strike="sngStrike" dirty="0" smtClean="0">
                <a:latin typeface="Avenir Book" charset="0"/>
                <a:ea typeface="Avenir Book" charset="0"/>
                <a:cs typeface="Avenir Book" charset="0"/>
              </a:rPr>
              <a:t>149.99 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| </a:t>
            </a:r>
            <a:r>
              <a:rPr lang="en-US" b="1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NOW </a:t>
            </a:r>
            <a:r>
              <a:rPr lang="en-US" b="1" dirty="0" smtClean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$89.99</a:t>
            </a:r>
            <a:endParaRPr lang="en-US" dirty="0" smtClean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3971467" y="1703876"/>
            <a:ext cx="416773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453841" y="5482817"/>
            <a:ext cx="5275666" cy="6463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hlinkClick r:id="rId3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721" y="5329372"/>
            <a:ext cx="908965" cy="90896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642566" y="5606952"/>
            <a:ext cx="3912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Click </a:t>
            </a:r>
            <a:r>
              <a:rPr lang="en-US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on the </a:t>
            </a:r>
            <a:r>
              <a:rPr lang="en-US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kit icon</a:t>
            </a:r>
            <a:r>
              <a:rPr lang="en-US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to </a:t>
            </a:r>
            <a:r>
              <a:rPr lang="en-US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purchase.</a:t>
            </a:r>
            <a:endParaRPr lang="en-US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773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942A088-2D88-4785-9563-2D991F6ADF8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951746" y="2606807"/>
            <a:ext cx="8562975" cy="7571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Send in your questions to be answered LIVE by </a:t>
            </a:r>
            <a:r>
              <a:rPr lang="en-US" sz="3200" dirty="0" smtClean="0">
                <a:solidFill>
                  <a:schemeClr val="tx2"/>
                </a:solidFill>
              </a:rPr>
              <a:t>Pete </a:t>
            </a:r>
            <a:r>
              <a:rPr lang="en-US" sz="3200" dirty="0" smtClean="0">
                <a:solidFill>
                  <a:schemeClr val="tx2"/>
                </a:solidFill>
              </a:rPr>
              <a:t>towards the end of the webcast.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CAB63C0-0CAE-47D7-966A-5C918CFEC1D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8506" y="285145"/>
            <a:ext cx="3134979" cy="7908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7276" y="4763588"/>
            <a:ext cx="8837445" cy="7952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712" y="4638650"/>
            <a:ext cx="1045144" cy="10451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14509" y="4976556"/>
            <a:ext cx="6030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Use the Q&amp;A widget to submit your questions</a:t>
            </a:r>
            <a:endParaRPr lang="en-US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020232" y="4872827"/>
            <a:ext cx="1632879" cy="505371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9942A088-2D88-4785-9563-2D991F6ADF88}"/>
              </a:ext>
            </a:extLst>
          </p:cNvPr>
          <p:cNvSpPr txBox="1">
            <a:spLocks/>
          </p:cNvSpPr>
          <p:nvPr/>
        </p:nvSpPr>
        <p:spPr>
          <a:xfrm>
            <a:off x="1829676" y="1332160"/>
            <a:ext cx="8562975" cy="757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smtClean="0">
                <a:solidFill>
                  <a:schemeClr val="tx2"/>
                </a:solidFill>
              </a:rPr>
              <a:t>Got Questions?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563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942A088-2D88-4785-9563-2D991F6ADF8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951746" y="2606807"/>
            <a:ext cx="8562975" cy="7571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Send in your questions to be answered LIVE by </a:t>
            </a:r>
            <a:r>
              <a:rPr lang="en-US" sz="3200" dirty="0" smtClean="0">
                <a:solidFill>
                  <a:schemeClr val="tx2"/>
                </a:solidFill>
              </a:rPr>
              <a:t>Pete </a:t>
            </a:r>
            <a:r>
              <a:rPr lang="en-US" sz="3200" dirty="0" smtClean="0">
                <a:solidFill>
                  <a:schemeClr val="tx2"/>
                </a:solidFill>
              </a:rPr>
              <a:t>towards the end of the webcast.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CAB63C0-0CAE-47D7-966A-5C918CFEC1D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8506" y="285145"/>
            <a:ext cx="3134979" cy="7908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7276" y="4763588"/>
            <a:ext cx="8837445" cy="7952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712" y="4638650"/>
            <a:ext cx="1045144" cy="10451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14509" y="4976556"/>
            <a:ext cx="6030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Use the Q&amp;A widget to submit your questions</a:t>
            </a:r>
            <a:endParaRPr lang="en-US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020232" y="4872827"/>
            <a:ext cx="1632879" cy="505371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9942A088-2D88-4785-9563-2D991F6ADF88}"/>
              </a:ext>
            </a:extLst>
          </p:cNvPr>
          <p:cNvSpPr txBox="1">
            <a:spLocks/>
          </p:cNvSpPr>
          <p:nvPr/>
        </p:nvSpPr>
        <p:spPr>
          <a:xfrm>
            <a:off x="1829676" y="1332160"/>
            <a:ext cx="8562975" cy="757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smtClean="0">
                <a:solidFill>
                  <a:schemeClr val="tx2"/>
                </a:solidFill>
              </a:rPr>
              <a:t>Got Questions?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226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4916"/>
            <a:ext cx="12192000" cy="68629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03" y="-4916"/>
            <a:ext cx="10294374" cy="686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84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4916"/>
            <a:ext cx="12192000" cy="68629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03" y="-4916"/>
            <a:ext cx="10294374" cy="686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3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4916"/>
            <a:ext cx="12192000" cy="68629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03" y="8579"/>
            <a:ext cx="10294374" cy="684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79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4916"/>
            <a:ext cx="12192000" cy="68629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03" y="-4916"/>
            <a:ext cx="10294374" cy="686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3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4916"/>
            <a:ext cx="12192000" cy="68629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03" y="3663"/>
            <a:ext cx="10294374" cy="684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78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4916"/>
            <a:ext cx="12192000" cy="68629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03" y="-4916"/>
            <a:ext cx="10294374" cy="686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89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1_Gallery">
  <a:themeElements>
    <a:clrScheme name="Custom 1">
      <a:dk1>
        <a:srgbClr val="000000"/>
      </a:dk1>
      <a:lt1>
        <a:srgbClr val="FFFFFF"/>
      </a:lt1>
      <a:dk2>
        <a:srgbClr val="454545"/>
      </a:dk2>
      <a:lt2>
        <a:srgbClr val="EDEBE7"/>
      </a:lt2>
      <a:accent1>
        <a:srgbClr val="188C92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28906</TotalTime>
  <Words>292</Words>
  <Application>Microsoft Macintosh PowerPoint</Application>
  <PresentationFormat>Widescreen</PresentationFormat>
  <Paragraphs>81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Avenir Book</vt:lpstr>
      <vt:lpstr>Calibri</vt:lpstr>
      <vt:lpstr>Palatino Linotype</vt:lpstr>
      <vt:lpstr>Arial</vt:lpstr>
      <vt:lpstr>1_Gallery</vt:lpstr>
      <vt:lpstr>PowerPoint Presentation</vt:lpstr>
      <vt:lpstr>Emotionally Healthy Discipleship Course By Pete Scazzero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Emotionally Healthy Discipleship Course By Pete Scazzero</vt:lpstr>
      <vt:lpstr>Emotionally Healthy Discipleship Course By Pete Scazzero</vt:lpstr>
      <vt:lpstr>PowerPoint Presentation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ChurchSource Video Podcast Proposal</dc:title>
  <dc:creator>Wolfe, Caren</dc:creator>
  <cp:lastModifiedBy>Kuo, David</cp:lastModifiedBy>
  <cp:revision>149</cp:revision>
  <cp:lastPrinted>2019-01-10T19:26:51Z</cp:lastPrinted>
  <dcterms:created xsi:type="dcterms:W3CDTF">2018-12-07T16:16:17Z</dcterms:created>
  <dcterms:modified xsi:type="dcterms:W3CDTF">2019-05-24T20:39:13Z</dcterms:modified>
</cp:coreProperties>
</file>