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0" r:id="rId5"/>
    <p:sldId id="257" r:id="rId6"/>
    <p:sldId id="267" r:id="rId7"/>
    <p:sldId id="258" r:id="rId8"/>
    <p:sldId id="263" r:id="rId9"/>
    <p:sldId id="261" r:id="rId10"/>
    <p:sldId id="265" r:id="rId11"/>
    <p:sldId id="264" r:id="rId12"/>
    <p:sldId id="268" r:id="rId13"/>
    <p:sldId id="262" r:id="rId14"/>
    <p:sldId id="26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9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B61231-F375-0262-4A55-6A6029AD2C68}" v="29" dt="2021-07-29T14:14:02.307"/>
    <p1510:client id="{4E7FDCB2-E936-A93E-BB91-1F628E33EDE5}" v="73" dt="2021-07-30T14:42:36.1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 snapToGrid="0">
      <p:cViewPr varScale="1">
        <p:scale>
          <a:sx n="72" d="100"/>
          <a:sy n="72" d="100"/>
        </p:scale>
        <p:origin x="8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Kryger, Serena" userId="S::serena.dekryger@harpercollins.com::faa5c5bb-474a-4eb4-aa14-83683adf1856" providerId="AD" clId="Web-{2CB61231-F375-0262-4A55-6A6029AD2C68}"/>
    <pc:docChg chg="addSld modSld sldOrd">
      <pc:chgData name="DeKryger, Serena" userId="S::serena.dekryger@harpercollins.com::faa5c5bb-474a-4eb4-aa14-83683adf1856" providerId="AD" clId="Web-{2CB61231-F375-0262-4A55-6A6029AD2C68}" dt="2021-07-29T14:14:05.713" v="28"/>
      <pc:docMkLst>
        <pc:docMk/>
      </pc:docMkLst>
      <pc:sldChg chg="addSp delSp modSp mod ord setBg">
        <pc:chgData name="DeKryger, Serena" userId="S::serena.dekryger@harpercollins.com::faa5c5bb-474a-4eb4-aa14-83683adf1856" providerId="AD" clId="Web-{2CB61231-F375-0262-4A55-6A6029AD2C68}" dt="2021-07-29T14:11:06.564" v="17"/>
        <pc:sldMkLst>
          <pc:docMk/>
          <pc:sldMk cId="2894101458" sldId="263"/>
        </pc:sldMkLst>
        <pc:spChg chg="del">
          <ac:chgData name="DeKryger, Serena" userId="S::serena.dekryger@harpercollins.com::faa5c5bb-474a-4eb4-aa14-83683adf1856" providerId="AD" clId="Web-{2CB61231-F375-0262-4A55-6A6029AD2C68}" dt="2021-07-29T14:11:06.564" v="17"/>
          <ac:spMkLst>
            <pc:docMk/>
            <pc:sldMk cId="2894101458" sldId="263"/>
            <ac:spMk id="2" creationId="{12147570-C72A-4AA8-8399-FB6B5C7CE7A7}"/>
          </ac:spMkLst>
        </pc:spChg>
        <pc:spChg chg="add del mod">
          <ac:chgData name="DeKryger, Serena" userId="S::serena.dekryger@harpercollins.com::faa5c5bb-474a-4eb4-aa14-83683adf1856" providerId="AD" clId="Web-{2CB61231-F375-0262-4A55-6A6029AD2C68}" dt="2021-07-29T14:11:03.095" v="16"/>
          <ac:spMkLst>
            <pc:docMk/>
            <pc:sldMk cId="2894101458" sldId="263"/>
            <ac:spMk id="4" creationId="{24FDAA57-9C21-4EFB-9BCB-565AEAA8C0C7}"/>
          </ac:spMkLst>
        </pc:spChg>
        <pc:spChg chg="add">
          <ac:chgData name="DeKryger, Serena" userId="S::serena.dekryger@harpercollins.com::faa5c5bb-474a-4eb4-aa14-83683adf1856" providerId="AD" clId="Web-{2CB61231-F375-0262-4A55-6A6029AD2C68}" dt="2021-07-29T14:11:06.564" v="17"/>
          <ac:spMkLst>
            <pc:docMk/>
            <pc:sldMk cId="2894101458" sldId="263"/>
            <ac:spMk id="11" creationId="{42A4FC2C-047E-45A5-965D-8E1E3BF09BC6}"/>
          </ac:spMkLst>
        </pc:spChg>
        <pc:picChg chg="del">
          <ac:chgData name="DeKryger, Serena" userId="S::serena.dekryger@harpercollins.com::faa5c5bb-474a-4eb4-aa14-83683adf1856" providerId="AD" clId="Web-{2CB61231-F375-0262-4A55-6A6029AD2C68}" dt="2021-07-29T14:10:53.689" v="15"/>
          <ac:picMkLst>
            <pc:docMk/>
            <pc:sldMk cId="2894101458" sldId="263"/>
            <ac:picMk id="5" creationId="{0F49DA3B-BE8C-48CF-B806-D6F0D73C3561}"/>
          </ac:picMkLst>
        </pc:picChg>
        <pc:picChg chg="add mod ord">
          <ac:chgData name="DeKryger, Serena" userId="S::serena.dekryger@harpercollins.com::faa5c5bb-474a-4eb4-aa14-83683adf1856" providerId="AD" clId="Web-{2CB61231-F375-0262-4A55-6A6029AD2C68}" dt="2021-07-29T14:11:06.564" v="17"/>
          <ac:picMkLst>
            <pc:docMk/>
            <pc:sldMk cId="2894101458" sldId="263"/>
            <ac:picMk id="6" creationId="{43BC2A0A-B353-4A5C-9639-52DC555B0F2F}"/>
          </ac:picMkLst>
        </pc:picChg>
      </pc:sldChg>
      <pc:sldChg chg="addSp delSp modSp mod ord setBg">
        <pc:chgData name="DeKryger, Serena" userId="S::serena.dekryger@harpercollins.com::faa5c5bb-474a-4eb4-aa14-83683adf1856" providerId="AD" clId="Web-{2CB61231-F375-0262-4A55-6A6029AD2C68}" dt="2021-07-29T14:12:11.958" v="19"/>
        <pc:sldMkLst>
          <pc:docMk/>
          <pc:sldMk cId="1136223291" sldId="265"/>
        </pc:sldMkLst>
        <pc:spChg chg="del">
          <ac:chgData name="DeKryger, Serena" userId="S::serena.dekryger@harpercollins.com::faa5c5bb-474a-4eb4-aa14-83683adf1856" providerId="AD" clId="Web-{2CB61231-F375-0262-4A55-6A6029AD2C68}" dt="2021-07-29T14:04:30.890" v="8"/>
          <ac:spMkLst>
            <pc:docMk/>
            <pc:sldMk cId="1136223291" sldId="265"/>
            <ac:spMk id="2" creationId="{6C5C033D-C132-48BD-B245-D74876D1A956}"/>
          </ac:spMkLst>
        </pc:spChg>
        <pc:spChg chg="add del mod">
          <ac:chgData name="DeKryger, Serena" userId="S::serena.dekryger@harpercollins.com::faa5c5bb-474a-4eb4-aa14-83683adf1856" providerId="AD" clId="Web-{2CB61231-F375-0262-4A55-6A6029AD2C68}" dt="2021-07-29T14:04:21.920" v="5"/>
          <ac:spMkLst>
            <pc:docMk/>
            <pc:sldMk cId="1136223291" sldId="265"/>
            <ac:spMk id="4" creationId="{4BB84B6E-D4CA-4644-A328-5A43845132A5}"/>
          </ac:spMkLst>
        </pc:spChg>
        <pc:spChg chg="add">
          <ac:chgData name="DeKryger, Serena" userId="S::serena.dekryger@harpercollins.com::faa5c5bb-474a-4eb4-aa14-83683adf1856" providerId="AD" clId="Web-{2CB61231-F375-0262-4A55-6A6029AD2C68}" dt="2021-07-29T14:04:30.890" v="8"/>
          <ac:spMkLst>
            <pc:docMk/>
            <pc:sldMk cId="1136223291" sldId="265"/>
            <ac:spMk id="11" creationId="{42A4FC2C-047E-45A5-965D-8E1E3BF09BC6}"/>
          </ac:spMkLst>
        </pc:spChg>
        <pc:picChg chg="del">
          <ac:chgData name="DeKryger, Serena" userId="S::serena.dekryger@harpercollins.com::faa5c5bb-474a-4eb4-aa14-83683adf1856" providerId="AD" clId="Web-{2CB61231-F375-0262-4A55-6A6029AD2C68}" dt="2021-07-29T14:01:19.506" v="4"/>
          <ac:picMkLst>
            <pc:docMk/>
            <pc:sldMk cId="1136223291" sldId="265"/>
            <ac:picMk id="5" creationId="{A6B858AC-D2B5-4433-860C-9B77584E68BC}"/>
          </ac:picMkLst>
        </pc:picChg>
        <pc:picChg chg="add mod ord">
          <ac:chgData name="DeKryger, Serena" userId="S::serena.dekryger@harpercollins.com::faa5c5bb-474a-4eb4-aa14-83683adf1856" providerId="AD" clId="Web-{2CB61231-F375-0262-4A55-6A6029AD2C68}" dt="2021-07-29T14:04:30.890" v="8"/>
          <ac:picMkLst>
            <pc:docMk/>
            <pc:sldMk cId="1136223291" sldId="265"/>
            <ac:picMk id="6" creationId="{40A3AC5A-7291-496D-89D8-C1FD753ED30D}"/>
          </ac:picMkLst>
        </pc:picChg>
      </pc:sldChg>
      <pc:sldChg chg="addSp delSp modSp add mod ord replId setBg">
        <pc:chgData name="DeKryger, Serena" userId="S::serena.dekryger@harpercollins.com::faa5c5bb-474a-4eb4-aa14-83683adf1856" providerId="AD" clId="Web-{2CB61231-F375-0262-4A55-6A6029AD2C68}" dt="2021-07-29T14:12:07.114" v="18"/>
        <pc:sldMkLst>
          <pc:docMk/>
          <pc:sldMk cId="2535859936" sldId="267"/>
        </pc:sldMkLst>
        <pc:spChg chg="del">
          <ac:chgData name="DeKryger, Serena" userId="S::serena.dekryger@harpercollins.com::faa5c5bb-474a-4eb4-aa14-83683adf1856" providerId="AD" clId="Web-{2CB61231-F375-0262-4A55-6A6029AD2C68}" dt="2021-07-29T14:05:35.611" v="12"/>
          <ac:spMkLst>
            <pc:docMk/>
            <pc:sldMk cId="2535859936" sldId="267"/>
            <ac:spMk id="2" creationId="{6C5C033D-C132-48BD-B245-D74876D1A956}"/>
          </ac:spMkLst>
        </pc:spChg>
        <pc:spChg chg="add del mod">
          <ac:chgData name="DeKryger, Serena" userId="S::serena.dekryger@harpercollins.com::faa5c5bb-474a-4eb4-aa14-83683adf1856" providerId="AD" clId="Web-{2CB61231-F375-0262-4A55-6A6029AD2C68}" dt="2021-07-29T14:05:32.877" v="10"/>
          <ac:spMkLst>
            <pc:docMk/>
            <pc:sldMk cId="2535859936" sldId="267"/>
            <ac:spMk id="4" creationId="{D9FF238F-B4E4-4545-AE01-B64AAA453B54}"/>
          </ac:spMkLst>
        </pc:spChg>
        <pc:spChg chg="add">
          <ac:chgData name="DeKryger, Serena" userId="S::serena.dekryger@harpercollins.com::faa5c5bb-474a-4eb4-aa14-83683adf1856" providerId="AD" clId="Web-{2CB61231-F375-0262-4A55-6A6029AD2C68}" dt="2021-07-29T14:05:35.611" v="12"/>
          <ac:spMkLst>
            <pc:docMk/>
            <pc:sldMk cId="2535859936" sldId="267"/>
            <ac:spMk id="11" creationId="{42A4FC2C-047E-45A5-965D-8E1E3BF09BC6}"/>
          </ac:spMkLst>
        </pc:spChg>
        <pc:picChg chg="del">
          <ac:chgData name="DeKryger, Serena" userId="S::serena.dekryger@harpercollins.com::faa5c5bb-474a-4eb4-aa14-83683adf1856" providerId="AD" clId="Web-{2CB61231-F375-0262-4A55-6A6029AD2C68}" dt="2021-07-29T14:04:46.047" v="9"/>
          <ac:picMkLst>
            <pc:docMk/>
            <pc:sldMk cId="2535859936" sldId="267"/>
            <ac:picMk id="5" creationId="{A6B858AC-D2B5-4433-860C-9B77584E68BC}"/>
          </ac:picMkLst>
        </pc:picChg>
        <pc:picChg chg="add mod ord">
          <ac:chgData name="DeKryger, Serena" userId="S::serena.dekryger@harpercollins.com::faa5c5bb-474a-4eb4-aa14-83683adf1856" providerId="AD" clId="Web-{2CB61231-F375-0262-4A55-6A6029AD2C68}" dt="2021-07-29T14:05:35.611" v="12"/>
          <ac:picMkLst>
            <pc:docMk/>
            <pc:sldMk cId="2535859936" sldId="267"/>
            <ac:picMk id="6" creationId="{9D777001-2D28-4323-BB81-0134003CA1B4}"/>
          </ac:picMkLst>
        </pc:picChg>
      </pc:sldChg>
      <pc:sldChg chg="addSp delSp modSp add mod replId setBg">
        <pc:chgData name="DeKryger, Serena" userId="S::serena.dekryger@harpercollins.com::faa5c5bb-474a-4eb4-aa14-83683adf1856" providerId="AD" clId="Web-{2CB61231-F375-0262-4A55-6A6029AD2C68}" dt="2021-07-29T14:14:05.713" v="28"/>
        <pc:sldMkLst>
          <pc:docMk/>
          <pc:sldMk cId="2107962343" sldId="268"/>
        </pc:sldMkLst>
        <pc:spChg chg="del">
          <ac:chgData name="DeKryger, Serena" userId="S::serena.dekryger@harpercollins.com::faa5c5bb-474a-4eb4-aa14-83683adf1856" providerId="AD" clId="Web-{2CB61231-F375-0262-4A55-6A6029AD2C68}" dt="2021-07-29T14:13:45.790" v="24"/>
          <ac:spMkLst>
            <pc:docMk/>
            <pc:sldMk cId="2107962343" sldId="268"/>
            <ac:spMk id="2" creationId="{6C5C033D-C132-48BD-B245-D74876D1A956}"/>
          </ac:spMkLst>
        </pc:spChg>
        <pc:spChg chg="del">
          <ac:chgData name="DeKryger, Serena" userId="S::serena.dekryger@harpercollins.com::faa5c5bb-474a-4eb4-aa14-83683adf1856" providerId="AD" clId="Web-{2CB61231-F375-0262-4A55-6A6029AD2C68}" dt="2021-07-29T14:13:44.384" v="23"/>
          <ac:spMkLst>
            <pc:docMk/>
            <pc:sldMk cId="2107962343" sldId="268"/>
            <ac:spMk id="4" creationId="{C031754F-D717-419D-A801-AEF8C9E7D408}"/>
          </ac:spMkLst>
        </pc:spChg>
        <pc:spChg chg="add del mod">
          <ac:chgData name="DeKryger, Serena" userId="S::serena.dekryger@harpercollins.com::faa5c5bb-474a-4eb4-aa14-83683adf1856" providerId="AD" clId="Web-{2CB61231-F375-0262-4A55-6A6029AD2C68}" dt="2021-07-29T14:13:42.399" v="22"/>
          <ac:spMkLst>
            <pc:docMk/>
            <pc:sldMk cId="2107962343" sldId="268"/>
            <ac:spMk id="6" creationId="{196C8290-1FD4-4BED-8A65-1AC572527603}"/>
          </ac:spMkLst>
        </pc:spChg>
        <pc:spChg chg="add">
          <ac:chgData name="DeKryger, Serena" userId="S::serena.dekryger@harpercollins.com::faa5c5bb-474a-4eb4-aa14-83683adf1856" providerId="AD" clId="Web-{2CB61231-F375-0262-4A55-6A6029AD2C68}" dt="2021-07-29T14:14:05.713" v="28"/>
          <ac:spMkLst>
            <pc:docMk/>
            <pc:sldMk cId="2107962343" sldId="268"/>
            <ac:spMk id="12" creationId="{42A4FC2C-047E-45A5-965D-8E1E3BF09BC6}"/>
          </ac:spMkLst>
        </pc:spChg>
        <pc:picChg chg="del">
          <ac:chgData name="DeKryger, Serena" userId="S::serena.dekryger@harpercollins.com::faa5c5bb-474a-4eb4-aa14-83683adf1856" providerId="AD" clId="Web-{2CB61231-F375-0262-4A55-6A6029AD2C68}" dt="2021-07-29T14:13:38.321" v="21"/>
          <ac:picMkLst>
            <pc:docMk/>
            <pc:sldMk cId="2107962343" sldId="268"/>
            <ac:picMk id="5" creationId="{A6B858AC-D2B5-4433-860C-9B77584E68BC}"/>
          </ac:picMkLst>
        </pc:picChg>
        <pc:picChg chg="add mod">
          <ac:chgData name="DeKryger, Serena" userId="S::serena.dekryger@harpercollins.com::faa5c5bb-474a-4eb4-aa14-83683adf1856" providerId="AD" clId="Web-{2CB61231-F375-0262-4A55-6A6029AD2C68}" dt="2021-07-29T14:14:05.713" v="28"/>
          <ac:picMkLst>
            <pc:docMk/>
            <pc:sldMk cId="2107962343" sldId="268"/>
            <ac:picMk id="7" creationId="{745FC099-C90D-4FA9-BA19-65602830F33F}"/>
          </ac:picMkLst>
        </pc:picChg>
      </pc:sldChg>
    </pc:docChg>
  </pc:docChgLst>
  <pc:docChgLst>
    <pc:chgData name="DeKryger, Serena" userId="S::serena.dekryger@harpercollins.com::faa5c5bb-474a-4eb4-aa14-83683adf1856" providerId="AD" clId="Web-{4E7FDCB2-E936-A93E-BB91-1F628E33EDE5}"/>
    <pc:docChg chg="modSld">
      <pc:chgData name="DeKryger, Serena" userId="S::serena.dekryger@harpercollins.com::faa5c5bb-474a-4eb4-aa14-83683adf1856" providerId="AD" clId="Web-{4E7FDCB2-E936-A93E-BB91-1F628E33EDE5}" dt="2021-07-30T14:42:36.138" v="40" actId="1076"/>
      <pc:docMkLst>
        <pc:docMk/>
      </pc:docMkLst>
      <pc:sldChg chg="modSp">
        <pc:chgData name="DeKryger, Serena" userId="S::serena.dekryger@harpercollins.com::faa5c5bb-474a-4eb4-aa14-83683adf1856" providerId="AD" clId="Web-{4E7FDCB2-E936-A93E-BB91-1F628E33EDE5}" dt="2021-07-30T14:42:36.138" v="40" actId="1076"/>
        <pc:sldMkLst>
          <pc:docMk/>
          <pc:sldMk cId="1658508889" sldId="260"/>
        </pc:sldMkLst>
        <pc:spChg chg="mod">
          <ac:chgData name="DeKryger, Serena" userId="S::serena.dekryger@harpercollins.com::faa5c5bb-474a-4eb4-aa14-83683adf1856" providerId="AD" clId="Web-{4E7FDCB2-E936-A93E-BB91-1F628E33EDE5}" dt="2021-07-30T14:42:36.138" v="40" actId="1076"/>
          <ac:spMkLst>
            <pc:docMk/>
            <pc:sldMk cId="1658508889" sldId="260"/>
            <ac:spMk id="9" creationId="{437599B4-2863-400B-B8FC-6A996512B30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2B59F-E7A2-4493-A55D-A7C447F49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065921-0674-4C1F-8DD8-EFC0A21181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8A5DB6-8BFE-41C2-BBC3-1B4996DD8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730B-BE4E-416D-A2F8-391FD0F65877}" type="datetimeFigureOut">
              <a:rPr lang="en-US" smtClean="0"/>
              <a:t>7/30/2021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43FFC-6E77-4FBC-BA5E-D0F41ACCF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A718FF-9CBA-4A97-88FA-75318EE97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9DAD-F8F3-42C6-A3E2-8DEE82CAA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01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37704-BCE9-435D-B3ED-F24143DBD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BEDFF1-B18F-4985-89FA-0AAA079BF5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01B949-9F3A-4D48-9EE5-E6BF0EB70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730B-BE4E-416D-A2F8-391FD0F65877}" type="datetimeFigureOut">
              <a:rPr lang="en-US" smtClean="0"/>
              <a:t>7/30/2021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35EE68-96DD-4560-B413-CE83FF0A2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DC232-3AC7-4B39-99FF-F7AE8D7AF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9DAD-F8F3-42C6-A3E2-8DEE82CAA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69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34A36F5-1173-4559-964E-ED84FDCC11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77152C-1E5B-4255-92D3-796B12F6AB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BB83A8-67B2-4CAB-8879-9BA0985AC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730B-BE4E-416D-A2F8-391FD0F65877}" type="datetimeFigureOut">
              <a:rPr lang="en-US" smtClean="0"/>
              <a:t>7/30/2021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854C31-9768-456C-ADC8-15A957D34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15568-DBF7-4519-9281-7908C986A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9DAD-F8F3-42C6-A3E2-8DEE82CAA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136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7E919-476D-4B6E-891B-3945D0BC3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58B40-26DD-4435-933A-F1525364E0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CB653B-8DCD-46F2-91FA-CE9786E20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730B-BE4E-416D-A2F8-391FD0F65877}" type="datetimeFigureOut">
              <a:rPr lang="en-US" smtClean="0"/>
              <a:t>7/30/2021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81B31E-70F3-479D-AB23-E50035F36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3E2777-7E1B-4D33-9DB6-2710D26CC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9DAD-F8F3-42C6-A3E2-8DEE82CAA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53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9FC0E-086F-44B6-868C-376D107DB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E3F4-A3CE-4878-9CD3-B2648A1C78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7AA288-E518-4DA4-9F3E-8FEF35C7C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730B-BE4E-416D-A2F8-391FD0F65877}" type="datetimeFigureOut">
              <a:rPr lang="en-US" smtClean="0"/>
              <a:t>7/30/2021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6F784F-D45F-4074-B964-E3C7C1CE4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4DC02-FCCD-4F1E-8629-45DEFFF3D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9DAD-F8F3-42C6-A3E2-8DEE82CAA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939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F16C5-CDC7-436B-AC14-69C5D02F0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1C376-9646-45D7-ABD3-B8E60AA584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16E7D6-8528-46CF-9E06-8190E3AF74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603ACB-B1C7-4B91-B73E-9CA1FD295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730B-BE4E-416D-A2F8-391FD0F65877}" type="datetimeFigureOut">
              <a:rPr lang="en-US" smtClean="0"/>
              <a:t>7/30/2021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C3C765-7F02-4110-AA0E-68CA2C92B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8EFD9C-CD58-47CF-A7D5-EEF541129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9DAD-F8F3-42C6-A3E2-8DEE82CAA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34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17FFC-A19C-4627-B189-7F33573CC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3BC01-75FA-4580-B46B-99EA0374CB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8EA501-9841-452D-A9CC-2A72A505EC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D172AC-2AB8-4F85-BD0B-EBED802E2A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437821-8F7E-49B5-99B8-4FC31A0F42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F01885-206D-454F-A591-D9F34ADC1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730B-BE4E-416D-A2F8-391FD0F65877}" type="datetimeFigureOut">
              <a:rPr lang="en-US" smtClean="0"/>
              <a:t>7/30/2021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98F687-5A25-448B-A3A8-B6D883570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577A0E-1DEB-45D6-AEB4-0038EDC13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9DAD-F8F3-42C6-A3E2-8DEE82CAA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326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2DF5BE-0CA3-4636-B7BB-C68B3F994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3FC633-450E-4B37-A14D-E2C12BB7A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730B-BE4E-416D-A2F8-391FD0F65877}" type="datetimeFigureOut">
              <a:rPr lang="en-US" smtClean="0"/>
              <a:t>7/30/2021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E2D93D-B9EB-492C-A84A-38673B129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66FAB5-2720-4F45-8739-A938C2C29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9DAD-F8F3-42C6-A3E2-8DEE82CAA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38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B86077-34D2-4495-9FE9-660CF7824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730B-BE4E-416D-A2F8-391FD0F65877}" type="datetimeFigureOut">
              <a:rPr lang="en-US" smtClean="0"/>
              <a:t>7/30/2021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E948E8-8496-4DC1-AA9D-C6DF9B07E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B1090A-1B98-46E0-BCC1-3E2CD0F3B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9DAD-F8F3-42C6-A3E2-8DEE82CAA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60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752AFE-531E-4DCA-BE58-88D374320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205E8C-6913-45A2-B131-C215532B6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7BEC1F-2E58-41BC-8A96-7E426DDEC9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CB502D-5013-4CE2-A19B-5418B053F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730B-BE4E-416D-A2F8-391FD0F65877}" type="datetimeFigureOut">
              <a:rPr lang="en-US" smtClean="0"/>
              <a:t>7/30/2021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B148C2-4E9C-44F7-B55E-EE2A88DC4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C10778-F354-4F33-81AD-3E88DE2BC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9DAD-F8F3-42C6-A3E2-8DEE82CAA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372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642F2-0721-4479-8A2E-CAA59134C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70ADBA-C48B-41E0-B263-4ADCB326EB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AB77FF-9D99-40F7-A56D-6B95278877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D1D824-F1CB-4B75-BE9A-EFCCC481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730B-BE4E-416D-A2F8-391FD0F65877}" type="datetimeFigureOut">
              <a:rPr lang="en-US" smtClean="0"/>
              <a:t>7/30/2021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8C3E50-4F8A-4889-BBDC-0735413CB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86F78B-2768-455C-9EF2-EEDA96397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9DAD-F8F3-42C6-A3E2-8DEE82CAA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857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B024DA-6372-4FC1-97CB-82AF55670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DFBF1-1446-4F16-9376-2CA649711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2DECE-68AB-4246-BD11-760477C3E4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9730B-BE4E-416D-A2F8-391FD0F65877}" type="datetimeFigureOut">
              <a:rPr lang="en-US" smtClean="0"/>
              <a:t>7/30/2021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850EA4-1A85-4116-B3BB-062EA2DD33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AA0639-F61F-4691-B1DA-DB0D1AE6B4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E9DAD-F8F3-42C6-A3E2-8DEE82CAA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716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622AA-144E-4B61-B8D6-F40DE7E455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657B4-215E-41D5-AC05-103048900A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5BF659-F4B3-4BA3-BACD-B514C1D7BD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62FCC4F-C681-4F5C-8B2C-B3A17228702E}"/>
              </a:ext>
            </a:extLst>
          </p:cNvPr>
          <p:cNvSpPr txBox="1"/>
          <p:nvPr/>
        </p:nvSpPr>
        <p:spPr>
          <a:xfrm>
            <a:off x="1762539" y="251704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spc="300" dirty="0">
                <a:solidFill>
                  <a:srgbClr val="00898C"/>
                </a:solidFill>
                <a:latin typeface="Futura PT Demi" panose="020B0702020204020303" pitchFamily="34" charset="0"/>
              </a:rPr>
              <a:t>becoming all things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7599B4-2863-400B-B8FC-6A996512B302}"/>
              </a:ext>
            </a:extLst>
          </p:cNvPr>
          <p:cNvSpPr txBox="1"/>
          <p:nvPr/>
        </p:nvSpPr>
        <p:spPr>
          <a:xfrm>
            <a:off x="971786" y="3509963"/>
            <a:ext cx="10236678" cy="11079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6600" spc="300" dirty="0">
                <a:solidFill>
                  <a:srgbClr val="00898C"/>
                </a:solidFill>
                <a:latin typeface="Futura PT Demi"/>
              </a:rPr>
              <a:t>small group discussion</a:t>
            </a:r>
          </a:p>
        </p:txBody>
      </p:sp>
    </p:spTree>
    <p:extLst>
      <p:ext uri="{BB962C8B-B14F-4D97-AF65-F5344CB8AC3E}">
        <p14:creationId xmlns:p14="http://schemas.microsoft.com/office/powerpoint/2010/main" val="1658508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orange&#10;&#10;Description automatically generated">
            <a:extLst>
              <a:ext uri="{FF2B5EF4-FFF2-40B4-BE49-F238E27FC236}">
                <a16:creationId xmlns:a16="http://schemas.microsoft.com/office/drawing/2014/main" id="{0F49DA3B-BE8C-48CF-B806-D6F0D73C35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8677"/>
            <a:ext cx="12192000" cy="2339042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6176AD-8083-4A6B-93F6-666D9A2F3FA6}"/>
              </a:ext>
            </a:extLst>
          </p:cNvPr>
          <p:cNvSpPr txBox="1"/>
          <p:nvPr/>
        </p:nvSpPr>
        <p:spPr>
          <a:xfrm>
            <a:off x="599661" y="50415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pc="300" dirty="0">
                <a:solidFill>
                  <a:srgbClr val="00898C"/>
                </a:solidFill>
                <a:latin typeface="Futura PT Demi" panose="020B0702020204020303" pitchFamily="34" charset="0"/>
              </a:rPr>
              <a:t>additional resources</a:t>
            </a:r>
          </a:p>
        </p:txBody>
      </p:sp>
    </p:spTree>
    <p:extLst>
      <p:ext uri="{BB962C8B-B14F-4D97-AF65-F5344CB8AC3E}">
        <p14:creationId xmlns:p14="http://schemas.microsoft.com/office/powerpoint/2010/main" val="3606821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622AA-144E-4B61-B8D6-F40DE7E455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657B4-215E-41D5-AC05-103048900A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5BF659-F4B3-4BA3-BACD-B514C1D7BD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353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orange&#10;&#10;Description automatically generated">
            <a:extLst>
              <a:ext uri="{FF2B5EF4-FFF2-40B4-BE49-F238E27FC236}">
                <a16:creationId xmlns:a16="http://schemas.microsoft.com/office/drawing/2014/main" id="{0F49DA3B-BE8C-48CF-B806-D6F0D73C35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8677"/>
            <a:ext cx="12192000" cy="233904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5A0BDF-4CAC-44C0-870D-84C9BBC27D22}"/>
              </a:ext>
            </a:extLst>
          </p:cNvPr>
          <p:cNvSpPr txBox="1"/>
          <p:nvPr/>
        </p:nvSpPr>
        <p:spPr>
          <a:xfrm>
            <a:off x="742122" y="568971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pc="300" dirty="0">
                <a:solidFill>
                  <a:srgbClr val="00898C"/>
                </a:solidFill>
                <a:latin typeface="Futura PT Demi" panose="020B0702020204020303" pitchFamily="34" charset="0"/>
              </a:rPr>
              <a:t>lesson one</a:t>
            </a:r>
          </a:p>
        </p:txBody>
      </p:sp>
    </p:spTree>
    <p:extLst>
      <p:ext uri="{BB962C8B-B14F-4D97-AF65-F5344CB8AC3E}">
        <p14:creationId xmlns:p14="http://schemas.microsoft.com/office/powerpoint/2010/main" val="1087206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Picture 6" descr="A picture containing green&#10;&#10;Description automatically generated">
            <a:extLst>
              <a:ext uri="{FF2B5EF4-FFF2-40B4-BE49-F238E27FC236}">
                <a16:creationId xmlns:a16="http://schemas.microsoft.com/office/drawing/2014/main" id="{9D777001-2D28-4323-BB81-0134003CA1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6744" b="327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859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C033D-C132-48BD-B245-D74876D1A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6B858AC-D2B5-4433-860C-9B77584E68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10178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8F8F85E-71D2-4C82-92D0-54A5263B1738}"/>
              </a:ext>
            </a:extLst>
          </p:cNvPr>
          <p:cNvSpPr txBox="1"/>
          <p:nvPr/>
        </p:nvSpPr>
        <p:spPr>
          <a:xfrm>
            <a:off x="838200" y="259800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pc="300" dirty="0">
                <a:solidFill>
                  <a:srgbClr val="00898C"/>
                </a:solidFill>
                <a:latin typeface="Futura PT Demi" panose="020B0702020204020303" pitchFamily="34" charset="0"/>
              </a:rPr>
              <a:t>lesson two</a:t>
            </a:r>
          </a:p>
        </p:txBody>
      </p:sp>
    </p:spTree>
    <p:extLst>
      <p:ext uri="{BB962C8B-B14F-4D97-AF65-F5344CB8AC3E}">
        <p14:creationId xmlns:p14="http://schemas.microsoft.com/office/powerpoint/2010/main" val="1291319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Picture 6" descr="A picture containing water, outdoor, nature, sunset&#10;&#10;Description automatically generated">
            <a:extLst>
              <a:ext uri="{FF2B5EF4-FFF2-40B4-BE49-F238E27FC236}">
                <a16:creationId xmlns:a16="http://schemas.microsoft.com/office/drawing/2014/main" id="{43BC2A0A-B353-4A5C-9639-52DC555B0F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9230" b="78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01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orange&#10;&#10;Description automatically generated">
            <a:extLst>
              <a:ext uri="{FF2B5EF4-FFF2-40B4-BE49-F238E27FC236}">
                <a16:creationId xmlns:a16="http://schemas.microsoft.com/office/drawing/2014/main" id="{0F49DA3B-BE8C-48CF-B806-D6F0D73C35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8677"/>
            <a:ext cx="12192000" cy="2339042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D28294C-2DE7-44CF-85DA-ECFC92712C07}"/>
              </a:ext>
            </a:extLst>
          </p:cNvPr>
          <p:cNvSpPr txBox="1"/>
          <p:nvPr/>
        </p:nvSpPr>
        <p:spPr>
          <a:xfrm>
            <a:off x="692426" y="68968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pc="300" dirty="0">
                <a:solidFill>
                  <a:srgbClr val="00898C"/>
                </a:solidFill>
                <a:latin typeface="Futura PT Demi" panose="020B0702020204020303" pitchFamily="34" charset="0"/>
              </a:rPr>
              <a:t>lesson three</a:t>
            </a:r>
          </a:p>
        </p:txBody>
      </p:sp>
    </p:spTree>
    <p:extLst>
      <p:ext uri="{BB962C8B-B14F-4D97-AF65-F5344CB8AC3E}">
        <p14:creationId xmlns:p14="http://schemas.microsoft.com/office/powerpoint/2010/main" val="369148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Picture 6" descr="A picture containing building, lit&#10;&#10;Description automatically generated">
            <a:extLst>
              <a:ext uri="{FF2B5EF4-FFF2-40B4-BE49-F238E27FC236}">
                <a16:creationId xmlns:a16="http://schemas.microsoft.com/office/drawing/2014/main" id="{40A3AC5A-7291-496D-89D8-C1FD753ED3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6271" b="374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223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C033D-C132-48BD-B245-D74876D1A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6B858AC-D2B5-4433-860C-9B77584E68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10178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31754F-D717-419D-A801-AEF8C9E7D408}"/>
              </a:ext>
            </a:extLst>
          </p:cNvPr>
          <p:cNvSpPr txBox="1"/>
          <p:nvPr/>
        </p:nvSpPr>
        <p:spPr>
          <a:xfrm>
            <a:off x="838200" y="259800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pc="300" dirty="0">
                <a:solidFill>
                  <a:srgbClr val="00898C"/>
                </a:solidFill>
                <a:latin typeface="Futura PT Demi" panose="020B0702020204020303" pitchFamily="34" charset="0"/>
              </a:rPr>
              <a:t>lesson four</a:t>
            </a:r>
          </a:p>
        </p:txBody>
      </p:sp>
    </p:spTree>
    <p:extLst>
      <p:ext uri="{BB962C8B-B14F-4D97-AF65-F5344CB8AC3E}">
        <p14:creationId xmlns:p14="http://schemas.microsoft.com/office/powerpoint/2010/main" val="3179879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7" descr="A picture containing water, nature&#10;&#10;Description automatically generated">
            <a:extLst>
              <a:ext uri="{FF2B5EF4-FFF2-40B4-BE49-F238E27FC236}">
                <a16:creationId xmlns:a16="http://schemas.microsoft.com/office/drawing/2014/main" id="{745FC099-C90D-4FA9-BA19-65602830F3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962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125127d-dd8e-45d8-b010-47f65c12a1cd">
      <UserInfo>
        <DisplayName/>
        <AccountId xsi:nil="true"/>
        <AccountType/>
      </UserInfo>
    </SharedWithUsers>
    <MediaLengthInSeconds xmlns="2ce7eb67-95ce-472a-ac34-2d1ffa10bdc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E955E014A21540861D426DD47EF5F0" ma:contentTypeVersion="12" ma:contentTypeDescription="Create a new document." ma:contentTypeScope="" ma:versionID="27ca315909895c5ecb478fb736350f93">
  <xsd:schema xmlns:xsd="http://www.w3.org/2001/XMLSchema" xmlns:xs="http://www.w3.org/2001/XMLSchema" xmlns:p="http://schemas.microsoft.com/office/2006/metadata/properties" xmlns:ns2="2ce7eb67-95ce-472a-ac34-2d1ffa10bdc7" xmlns:ns3="2125127d-dd8e-45d8-b010-47f65c12a1cd" targetNamespace="http://schemas.microsoft.com/office/2006/metadata/properties" ma:root="true" ma:fieldsID="a25ea13ec8ba2fb6ae4eb68f968aeccd" ns2:_="" ns3:_="">
    <xsd:import namespace="2ce7eb67-95ce-472a-ac34-2d1ffa10bdc7"/>
    <xsd:import namespace="2125127d-dd8e-45d8-b010-47f65c12a1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e7eb67-95ce-472a-ac34-2d1ffa10bdc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25127d-dd8e-45d8-b010-47f65c12a1c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158F47E-CAA7-496C-BB80-1F12107F071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602AD5-5CCE-4C5E-BD12-3BA9F5F1AEAE}">
  <ds:schemaRefs>
    <ds:schemaRef ds:uri="http://schemas.microsoft.com/office/2006/metadata/properties"/>
    <ds:schemaRef ds:uri="http://schemas.microsoft.com/office/infopath/2007/PartnerControls"/>
    <ds:schemaRef ds:uri="2125127d-dd8e-45d8-b010-47f65c12a1cd"/>
    <ds:schemaRef ds:uri="2ce7eb67-95ce-472a-ac34-2d1ffa10bdc7"/>
  </ds:schemaRefs>
</ds:datastoreItem>
</file>

<file path=customXml/itemProps3.xml><?xml version="1.0" encoding="utf-8"?>
<ds:datastoreItem xmlns:ds="http://schemas.openxmlformats.org/officeDocument/2006/customXml" ds:itemID="{A5344ACF-71E1-46BF-A39C-8B4B6C015A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e7eb67-95ce-472a-ac34-2d1ffa10bdc7"/>
    <ds:schemaRef ds:uri="2125127d-dd8e-45d8-b010-47f65c12a1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15</Words>
  <Application>Microsoft Office PowerPoint</Application>
  <PresentationFormat>Widescreen</PresentationFormat>
  <Paragraphs>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DeKryger, Serena</dc:creator>
  <cp:lastModifiedBy>DeKryger, Serena</cp:lastModifiedBy>
  <cp:revision>31</cp:revision>
  <dcterms:created xsi:type="dcterms:W3CDTF">2021-07-28T18:56:39Z</dcterms:created>
  <dcterms:modified xsi:type="dcterms:W3CDTF">2021-07-30T14:42:44Z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0x010100B4E955E014A21540861D426DD47EF5F0</vt:lpwstr>
  </property>
  <property fmtid="{D5CDD505-2E9C-101B-9397-08002B2CF9AE}" pid="3" name="Order">
    <vt:r8>970800</vt:r8>
  </property>
  <property fmtid="{D5CDD505-2E9C-101B-9397-08002B2CF9AE}" pid="4" name="_ExtendedDescription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</Properties>
</file>