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9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E846F9A6-587F-8F4E-8CA4-10DDEA44C212}" v="2" dt="2023-05-05T16:28:55.45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1"/>
    <p:restoredTop sz="94694"/>
  </p:normalViewPr>
  <p:slideViewPr>
    <p:cSldViewPr snapToGrid="0">
      <p:cViewPr varScale="1">
        <p:scale>
          <a:sx n="104" d="100"/>
          <a:sy n="104" d="100"/>
        </p:scale>
        <p:origin x="232" y="56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Aguilar, Luis" userId="a14704f5-1e06-499b-849a-e4a1c51ec0ff" providerId="ADAL" clId="{E846F9A6-587F-8F4E-8CA4-10DDEA44C212}"/>
    <pc:docChg chg="undo custSel addSld delSld modSld">
      <pc:chgData name="Aguilar, Luis" userId="a14704f5-1e06-499b-849a-e4a1c51ec0ff" providerId="ADAL" clId="{E846F9A6-587F-8F4E-8CA4-10DDEA44C212}" dt="2023-05-05T16:29:00.109" v="9" actId="2696"/>
      <pc:docMkLst>
        <pc:docMk/>
      </pc:docMkLst>
      <pc:sldChg chg="add del">
        <pc:chgData name="Aguilar, Luis" userId="a14704f5-1e06-499b-849a-e4a1c51ec0ff" providerId="ADAL" clId="{E846F9A6-587F-8F4E-8CA4-10DDEA44C212}" dt="2023-05-05T16:29:00.109" v="9" actId="2696"/>
        <pc:sldMkLst>
          <pc:docMk/>
          <pc:sldMk cId="4029337034" sldId="258"/>
        </pc:sldMkLst>
      </pc:sldChg>
      <pc:sldChg chg="addSp delSp modSp add mod">
        <pc:chgData name="Aguilar, Luis" userId="a14704f5-1e06-499b-849a-e4a1c51ec0ff" providerId="ADAL" clId="{E846F9A6-587F-8F4E-8CA4-10DDEA44C212}" dt="2023-05-05T16:28:55.454" v="8"/>
        <pc:sldMkLst>
          <pc:docMk/>
          <pc:sldMk cId="41362757" sldId="259"/>
        </pc:sldMkLst>
        <pc:spChg chg="add mod">
          <ac:chgData name="Aguilar, Luis" userId="a14704f5-1e06-499b-849a-e4a1c51ec0ff" providerId="ADAL" clId="{E846F9A6-587F-8F4E-8CA4-10DDEA44C212}" dt="2023-05-05T16:28:55.454" v="8"/>
          <ac:spMkLst>
            <pc:docMk/>
            <pc:sldMk cId="41362757" sldId="259"/>
            <ac:spMk id="4" creationId="{B955D1C1-EE34-E88A-4349-14ACDCBBA11E}"/>
          </ac:spMkLst>
        </pc:spChg>
        <pc:picChg chg="add mod">
          <ac:chgData name="Aguilar, Luis" userId="a14704f5-1e06-499b-849a-e4a1c51ec0ff" providerId="ADAL" clId="{E846F9A6-587F-8F4E-8CA4-10DDEA44C212}" dt="2023-05-05T16:28:49.131" v="7" actId="1076"/>
          <ac:picMkLst>
            <pc:docMk/>
            <pc:sldMk cId="41362757" sldId="259"/>
            <ac:picMk id="3" creationId="{7A00E5FB-6A52-9791-6C58-DE4F425AA274}"/>
          </ac:picMkLst>
        </pc:picChg>
        <pc:picChg chg="del">
          <ac:chgData name="Aguilar, Luis" userId="a14704f5-1e06-499b-849a-e4a1c51ec0ff" providerId="ADAL" clId="{E846F9A6-587F-8F4E-8CA4-10DDEA44C212}" dt="2023-05-05T16:28:46.545" v="6" actId="478"/>
          <ac:picMkLst>
            <pc:docMk/>
            <pc:sldMk cId="41362757" sldId="259"/>
            <ac:picMk id="5" creationId="{603D434F-D6FB-2BE7-C2EF-9563D5CD52F9}"/>
          </ac:picMkLst>
        </pc:pic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F38778-C7A2-F3DE-3D14-C4D93020BFFA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6B5E6A5-6FB2-9980-FABF-55CAE55BA3C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DA44ACA-5660-332A-C673-16F3EAB5CE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8C71422-C756-650F-6D66-ABD99A2B88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BFED114-1394-4CB2-A587-2B24CBF4EEE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9538855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3978501-4E96-56B2-DE73-01ED38237FB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3F3F42C-892A-61BC-15A1-AEA968EF6727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8A7CEB-E4F7-635F-577A-77C2ED0F444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EE26DF5-9A51-06F3-2B3D-B2395B6A67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C2D81DB-7ED9-4817-4FD7-2E889D7F4C3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9778350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933AAEB-DE1E-0D5E-BD23-76C166FDA49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CC1C631-66EA-B36C-B06B-5E0EF871E43F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9328C03-1828-1CF9-56CA-41D230BB60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14B39EC-92AE-04C9-934D-4220EEBEEB7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384DB75-F411-5B4D-0543-BA9BAD39FC9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0260502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D796F63-49C6-4C85-A0B3-3676EBE584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2A8DA8-2D48-C082-CFB2-0F851B3C711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A9A1D6A-28AD-D8BC-DC09-8FAF951F096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B6AA78-C122-6899-D629-6D3D0B6A5BE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AC0F11D-8DDF-EB8C-6B5A-B3553E513D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0731998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36A152-779D-7A22-A7FE-68B8452E110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9BBA380-355E-2542-2094-E0FFE779AD1F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6ED60DF-2F6C-26CE-5BDE-01E83819F39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953090-3D4A-AE22-55C4-6C65128855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8EF7270-6C67-E40B-9B7C-0814483C8D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3160196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DCA541-0369-D5A5-ED50-D43B9B28F54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57CD1CD-7970-3331-574A-F478BB239F2B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DF6DC59-5704-17D4-A68C-7301B1114AF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8021986-4038-3CED-FE6F-AB57E52AC5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9FCA32E-FB74-3303-52C5-9363FC0F9D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2927872-B138-E645-7EDA-F3E92F0963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45343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DEB40C-1BE0-B91A-B813-5B782C2183B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FDC7EAB-0CC4-6FD3-E7B5-7B812CCB517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E18C45A3-3FB9-F09D-2C82-1158CCE838F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245C6EE5-9797-D72A-5DDE-CD35E30BDD1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1C26BDA-84CA-23C8-036B-8DBCC679E0F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EDCA0B7-2B24-C699-5709-C13477BBE59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BFBC4ED8-12D2-69DB-1A99-14BB79B690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C087165-10D1-2FAC-5BBA-7A4E4985B9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9998890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59D306D-7422-B341-3E49-5D3CBC296D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3266425-CC39-3955-071D-E24E92E6635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4F71051B-4A9D-3801-D5F1-339C957948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420ED7B2-07F4-B467-631F-CC94D1982FF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86520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3ABC4F5-C6B6-ECAB-BCC9-08DD4B3051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EEC5A7A6-6DC7-A52C-4113-02E0F9FB969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5022B8C-B0D1-A53B-10C6-A9C990B2C12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15930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507AD2C-7659-2E0C-AA70-07A414E823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261EB28-DB26-CDCF-1C2E-69D35D39D39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24477C7-05E8-1A66-EA61-E544147DC8A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285D0CE-3AD2-6B94-7C73-D248C31245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5AA2A352-EDE9-8917-B006-59344A03BC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5182626-661C-FE7F-05AD-EB21BC5639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60228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0A3AEEF-1D17-CB42-0A3D-B4E6E0D97A9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2505E77-E443-1A2D-D8DE-AAA6975ECFFA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E820EA47-D3DE-9869-305D-47E999AFFD1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48C5031-E7C9-227C-8761-8C636688A10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1F21677-9165-0286-5767-CF8AEE386E1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D7814CD-32E7-A0E3-AC27-A6C0BE8A4A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557229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868F407A-0739-6428-6D5B-EE5AC672C85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BD3A8C4-4D22-D438-AFD6-B765CEF5C97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A13C859-915C-B103-8085-EAC81777EFAA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959F23F-C8E7-1249-8D55-81EA723B52E2}" type="datetimeFigureOut">
              <a:rPr lang="en-US" smtClean="0"/>
              <a:t>5/5/23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9B1D150-0076-18A6-04B9-5F89EC021054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50B5AF1-336F-0B30-198C-73C923EF621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C3D7FE1-AD8D-044A-B2BD-0CD9241E345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607392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171045F0-CAE3-C45C-5503-FE2B73E85D0C}"/>
              </a:ext>
            </a:extLst>
          </p:cNvPr>
          <p:cNvSpPr txBox="1"/>
          <p:nvPr/>
        </p:nvSpPr>
        <p:spPr>
          <a:xfrm>
            <a:off x="5745890" y="1272746"/>
            <a:ext cx="5708824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Time:</a:t>
            </a:r>
          </a:p>
          <a:p>
            <a:r>
              <a:rPr lang="en-US" sz="3200" dirty="0"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Date:</a:t>
            </a:r>
          </a:p>
          <a:p>
            <a:r>
              <a:rPr lang="en-US" sz="3200" dirty="0"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Location:</a:t>
            </a: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r>
              <a:rPr lang="en-US" sz="3200" dirty="0"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(Insert any additional info)</a:t>
            </a: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7A00E5FB-6A52-9791-6C58-DE4F425AA274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0" y="0"/>
            <a:ext cx="12192000" cy="6858000"/>
          </a:xfrm>
          <a:prstGeom prst="rect">
            <a:avLst/>
          </a:prstGeom>
        </p:spPr>
      </p:pic>
      <p:sp>
        <p:nvSpPr>
          <p:cNvPr id="4" name="TextBox 3">
            <a:extLst>
              <a:ext uri="{FF2B5EF4-FFF2-40B4-BE49-F238E27FC236}">
                <a16:creationId xmlns:a16="http://schemas.microsoft.com/office/drawing/2014/main" id="{B955D1C1-EE34-E88A-4349-14ACDCBBA11E}"/>
              </a:ext>
            </a:extLst>
          </p:cNvPr>
          <p:cNvSpPr txBox="1"/>
          <p:nvPr/>
        </p:nvSpPr>
        <p:spPr>
          <a:xfrm>
            <a:off x="5898290" y="1425146"/>
            <a:ext cx="5708824" cy="45243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3200" dirty="0"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Time:</a:t>
            </a:r>
          </a:p>
          <a:p>
            <a:r>
              <a:rPr lang="en-US" sz="3200" dirty="0"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Date:</a:t>
            </a:r>
          </a:p>
          <a:p>
            <a:r>
              <a:rPr lang="en-US" sz="3200" dirty="0"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Location:</a:t>
            </a: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r>
              <a:rPr lang="en-US" sz="3200" dirty="0">
                <a:latin typeface="Helvetica Neue" panose="02000503000000020004" pitchFamily="2" charset="0"/>
                <a:ea typeface="Helvetica Neue" panose="02000503000000020004" pitchFamily="2" charset="0"/>
                <a:cs typeface="Helvetica Neue" panose="02000503000000020004" pitchFamily="2" charset="0"/>
              </a:rPr>
              <a:t>(Insert any additional info)</a:t>
            </a: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  <a:p>
            <a:endParaRPr lang="en-US" sz="3200" dirty="0">
              <a:latin typeface="Helvetica Neue" panose="02000503000000020004" pitchFamily="2" charset="0"/>
              <a:ea typeface="Helvetica Neue" panose="02000503000000020004" pitchFamily="2" charset="0"/>
              <a:cs typeface="Helvetica Neue" panose="02000503000000020004" pitchFamily="2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4136275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24</Words>
  <Application>Microsoft Macintosh PowerPoint</Application>
  <PresentationFormat>Widescreen</PresentationFormat>
  <Paragraphs>14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Helvetica Neue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Aguilar, Luis</dc:creator>
  <cp:lastModifiedBy>Aguilar, Luis</cp:lastModifiedBy>
  <cp:revision>1</cp:revision>
  <dcterms:created xsi:type="dcterms:W3CDTF">2023-02-27T16:57:52Z</dcterms:created>
  <dcterms:modified xsi:type="dcterms:W3CDTF">2023-05-05T16:29:02Z</dcterms:modified>
</cp:coreProperties>
</file>

<file path=docProps/thumbnail.jpeg>
</file>