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44093-B3DB-C2FE-2391-95CCEBC9A6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7EA930-B5FD-02D4-789B-A29FF213DC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732C65-3F6C-3414-561E-49F3CC7DF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2276AD-2CA2-0A89-AC97-1205DC808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FC7B4-487D-F24A-4D8A-8E96AE31A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324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4B7E9-FA88-F1CC-5B28-2AD152C45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509BEE-5C54-B4B3-D0FA-B0E53A1E7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C9AD6F-CF5E-F0B2-7EC8-1682C80D8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C47743-5291-06B7-EB2D-95C726AC8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BBD13-5769-D5AC-09C9-E1DED7C0C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86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3FA379-03B5-2535-0604-38E163AAF4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3684B8-902B-8893-E468-12E21E4E8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F0103D-B539-E3BA-2AD4-A1D820F2B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E8FCC-84D2-8260-5283-E43E02281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743133-B9DB-AFAD-4056-C0A5DE23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064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628A1-5353-697B-C2AE-5C9F274ED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2156C-D6EB-AD18-0256-C458B06C1D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20E95-1D3F-9982-AA49-AB088542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144183-8BA4-7C53-81A8-89770CA6C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B5046-91F7-EB63-D51D-E303060B4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45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44A6F-6D31-DB09-9992-B7C502F92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4B2AD0-6B98-3881-26D6-3CD550FDCC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FC8E04-7D92-B1EF-030C-69ABB4BD7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823D4-23DC-AE12-E783-DF6BD9B85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8AAC0-999E-D9F0-6877-09B415536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617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E4CC7-2E3D-6A45-70F4-EEBFF7493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8B79F-8BDF-5960-FDF5-255A30AAD4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8FA3FD-B4C8-EA37-3D2B-329EA7AC2A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2ADE95-FBE1-A256-8E60-B08DC6F9B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1D699D-2242-E533-6B01-EAE891B9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A216CA-7000-6E3E-C406-EDA07BEEA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57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8815F-0E46-BAE5-B6E3-6CFD2F8D7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3B0423-112A-32D2-8297-029A4FB34B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370F2-65F3-7DCF-AE57-3B50419747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C629A0-757A-A049-E5BE-96BC7C4E20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1F93F5-60E6-F359-D8E8-59E56C265E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1C4486-7947-6968-E9F0-795168080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4435E8-0AA3-C7E7-9F4D-E094EEA83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3F6D11-73DE-31C7-4F97-9AED34FB5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934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05185-9782-21C3-FA57-9801F5800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1A46F7-6CE3-D534-2296-D06470B0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DEFE7A-79C4-B218-D42F-A18523ED9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43DB18-E871-9FA0-A4F4-B8BBD4A32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890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7BA9AE-975D-314B-5A98-5EC8F4198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B24E86-308B-E0A5-762E-0AE134A51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5E2671-1F12-E0B7-29BA-026886FEA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88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AAC67-3119-5556-E3A7-E016463AB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E18E33-0CE5-2245-CFC4-FA9744D283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D5EDB7-6381-BF0F-B0C4-81A06D506F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9449-E337-2B84-2C1E-03ACFEF62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481C87-C3D3-B7AB-35CF-7D2536FCD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092EA0-8BAB-2759-02F8-05208D6CE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39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4E998-80C9-793A-CFAA-78FBBCD86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89158E-5879-F777-0CAC-65E8CDE42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36E9DC-0D7E-CA2D-1A1B-3BDB253303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5CD54D-B806-C837-8387-E35A635F3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34B5E0-A825-5436-5C13-DB6458B82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A2A06B-79DF-E215-3C6A-BEBEC4E2D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97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3406EA-2C93-2754-004E-EE7A5B23D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701124-7AA3-97A8-94DB-62A02405EA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1F583A-6507-5D62-57D8-79FA123452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8090E-08F5-E849-BFEC-52AF5C486503}" type="datetimeFigureOut">
              <a:rPr lang="en-US" smtClean="0"/>
              <a:t>6/1/23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87A432-C216-CF59-16E7-C8885F791A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B31D81-D1EC-2AFA-AF37-2BF0AC85AD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FC043-63EE-7044-BFE8-D06240005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19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82D76E-8C84-FADF-8ED1-42A3B56A23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0689"/>
          <a:stretch/>
        </p:blipFill>
        <p:spPr>
          <a:xfrm>
            <a:off x="0" y="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D155F6-5067-8D56-EA4F-02A86B2D10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6225" y="2961072"/>
            <a:ext cx="3445766" cy="1485319"/>
          </a:xfrm>
          <a:noFill/>
        </p:spPr>
        <p:txBody>
          <a:bodyPr>
            <a:normAutofit/>
          </a:bodyPr>
          <a:lstStyle/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370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Aguilar, Luis</dc:creator>
  <cp:lastModifiedBy>Aguilar, Luis</cp:lastModifiedBy>
  <cp:revision>1</cp:revision>
  <dcterms:created xsi:type="dcterms:W3CDTF">2023-06-01T21:53:35Z</dcterms:created>
  <dcterms:modified xsi:type="dcterms:W3CDTF">2023-06-01T21:54:56Z</dcterms:modified>
</cp:coreProperties>
</file>