
<file path=[Content_Types].xml><?xml version="1.0" encoding="utf-8"?>
<Types xmlns="http://schemas.openxmlformats.org/package/2006/content-types">
  <Default Extension="xml" ContentType="application/xml"/>
  <Default Extension="mp4" ContentType="video/mp4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713"/>
  </p:normalViewPr>
  <p:slideViewPr>
    <p:cSldViewPr snapToGrid="0" snapToObjects="1">
      <p:cViewPr varScale="1">
        <p:scale>
          <a:sx n="108" d="100"/>
          <a:sy n="108" d="100"/>
        </p:scale>
        <p:origin x="73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D63520-F7C4-194B-B904-CD23D7862B9B}" type="datetimeFigureOut">
              <a:rPr lang="en-US" smtClean="0"/>
              <a:t>9/27/17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E60832-5045-FC4D-B96E-443829869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221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Animated slide. </a:t>
            </a:r>
            <a:r>
              <a:rPr lang="en-US" smtClean="0"/>
              <a:t>Press play to view.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E60832-5045-FC4D-B96E-4438298694D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4064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4C989-4BCE-0346-9936-FB642C4BFB5E}" type="datetimeFigureOut">
              <a:rPr lang="en-US" smtClean="0"/>
              <a:t>9/27/17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6FD5C-243C-904A-B4FD-306949F889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4193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4C989-4BCE-0346-9936-FB642C4BFB5E}" type="datetimeFigureOut">
              <a:rPr lang="en-US" smtClean="0"/>
              <a:t>9/27/17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6FD5C-243C-904A-B4FD-306949F889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3354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4C989-4BCE-0346-9936-FB642C4BFB5E}" type="datetimeFigureOut">
              <a:rPr lang="en-US" smtClean="0"/>
              <a:t>9/27/17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6FD5C-243C-904A-B4FD-306949F889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517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4C989-4BCE-0346-9936-FB642C4BFB5E}" type="datetimeFigureOut">
              <a:rPr lang="en-US" smtClean="0"/>
              <a:t>9/27/17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6FD5C-243C-904A-B4FD-306949F889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9781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4C989-4BCE-0346-9936-FB642C4BFB5E}" type="datetimeFigureOut">
              <a:rPr lang="en-US" smtClean="0"/>
              <a:t>9/27/17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6FD5C-243C-904A-B4FD-306949F889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629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4C989-4BCE-0346-9936-FB642C4BFB5E}" type="datetimeFigureOut">
              <a:rPr lang="en-US" smtClean="0"/>
              <a:t>9/27/17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6FD5C-243C-904A-B4FD-306949F889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800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4C989-4BCE-0346-9936-FB642C4BFB5E}" type="datetimeFigureOut">
              <a:rPr lang="en-US" smtClean="0"/>
              <a:t>9/27/17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6FD5C-243C-904A-B4FD-306949F889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00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4C989-4BCE-0346-9936-FB642C4BFB5E}" type="datetimeFigureOut">
              <a:rPr lang="en-US" smtClean="0"/>
              <a:t>9/27/17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6FD5C-243C-904A-B4FD-306949F889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1548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4C989-4BCE-0346-9936-FB642C4BFB5E}" type="datetimeFigureOut">
              <a:rPr lang="en-US" smtClean="0"/>
              <a:t>9/27/17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6FD5C-243C-904A-B4FD-306949F889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085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4C989-4BCE-0346-9936-FB642C4BFB5E}" type="datetimeFigureOut">
              <a:rPr lang="en-US" smtClean="0"/>
              <a:t>9/27/17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6FD5C-243C-904A-B4FD-306949F889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8003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4C989-4BCE-0346-9936-FB642C4BFB5E}" type="datetimeFigureOut">
              <a:rPr lang="en-US" smtClean="0"/>
              <a:t>9/27/17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6FD5C-243C-904A-B4FD-306949F889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063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E4C989-4BCE-0346-9936-FB642C4BFB5E}" type="datetimeFigureOut">
              <a:rPr lang="en-US" smtClean="0"/>
              <a:t>9/27/17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E6FD5C-243C-904A-B4FD-306949F889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93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.xml"/><Relationship Id="rId5" Type="http://schemas.openxmlformats.org/officeDocument/2006/relationships/image" Target="../media/image1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BE_Logo_Gif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428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9</Words>
  <Application>Microsoft Macintosh PowerPoint</Application>
  <PresentationFormat>Widescreen</PresentationFormat>
  <Paragraphs>2</Paragraphs>
  <Slides>1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Calibri Light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Kuo, David</dc:creator>
  <cp:lastModifiedBy>Moser, Barbara</cp:lastModifiedBy>
  <cp:revision>3</cp:revision>
  <dcterms:created xsi:type="dcterms:W3CDTF">2017-09-27T19:04:28Z</dcterms:created>
  <dcterms:modified xsi:type="dcterms:W3CDTF">2017-09-27T20:09:06Z</dcterms:modified>
</cp:coreProperties>
</file>